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7" r:id="rId2"/>
    <p:sldId id="268" r:id="rId3"/>
    <p:sldId id="269" r:id="rId4"/>
    <p:sldId id="270" r:id="rId5"/>
    <p:sldId id="275" r:id="rId6"/>
    <p:sldId id="276" r:id="rId7"/>
    <p:sldId id="273" r:id="rId8"/>
    <p:sldId id="274" r:id="rId9"/>
  </p:sldIdLst>
  <p:sldSz cx="5473700" cy="8001000"/>
  <p:notesSz cx="5473700" cy="8001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p:cViewPr varScale="1">
        <p:scale>
          <a:sx n="56" d="100"/>
          <a:sy n="56" d="100"/>
        </p:scale>
        <p:origin x="2706"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371725" cy="401638"/>
          </a:xfrm>
          <a:prstGeom prst="rect">
            <a:avLst/>
          </a:prstGeom>
        </p:spPr>
        <p:txBody>
          <a:bodyPr vert="horz" lIns="91440" tIns="45720" rIns="91440" bIns="45720" rtlCol="0"/>
          <a:lstStyle>
            <a:lvl1pPr algn="l">
              <a:defRPr sz="1200"/>
            </a:lvl1pPr>
          </a:lstStyle>
          <a:p>
            <a:endParaRPr lang="es-ES"/>
          </a:p>
        </p:txBody>
      </p:sp>
      <p:sp>
        <p:nvSpPr>
          <p:cNvPr id="3" name="날짜 개체 틀 2"/>
          <p:cNvSpPr>
            <a:spLocks noGrp="1"/>
          </p:cNvSpPr>
          <p:nvPr>
            <p:ph type="dt" idx="1"/>
          </p:nvPr>
        </p:nvSpPr>
        <p:spPr>
          <a:xfrm>
            <a:off x="3100388" y="0"/>
            <a:ext cx="2371725" cy="401638"/>
          </a:xfrm>
          <a:prstGeom prst="rect">
            <a:avLst/>
          </a:prstGeom>
        </p:spPr>
        <p:txBody>
          <a:bodyPr vert="horz" lIns="91440" tIns="45720" rIns="91440" bIns="45720" rtlCol="0"/>
          <a:lstStyle>
            <a:lvl1pPr algn="r">
              <a:defRPr sz="1200"/>
            </a:lvl1pPr>
          </a:lstStyle>
          <a:p>
            <a:fld id="{30DFC276-1315-4672-BBBF-9A48BAF10282}" type="datetimeFigureOut">
              <a:rPr lang="es-ES" smtClean="0"/>
              <a:t>07/03/2022</a:t>
            </a:fld>
            <a:endParaRPr lang="es-ES"/>
          </a:p>
        </p:txBody>
      </p:sp>
      <p:sp>
        <p:nvSpPr>
          <p:cNvPr id="4" name="슬라이드 이미지 개체 틀 3"/>
          <p:cNvSpPr>
            <a:spLocks noGrp="1" noRot="1" noChangeAspect="1"/>
          </p:cNvSpPr>
          <p:nvPr>
            <p:ph type="sldImg" idx="2"/>
          </p:nvPr>
        </p:nvSpPr>
        <p:spPr>
          <a:xfrm>
            <a:off x="1812925" y="1000125"/>
            <a:ext cx="1847850" cy="2700338"/>
          </a:xfrm>
          <a:prstGeom prst="rect">
            <a:avLst/>
          </a:prstGeom>
          <a:noFill/>
          <a:ln w="12700">
            <a:solidFill>
              <a:prstClr val="black"/>
            </a:solidFill>
          </a:ln>
        </p:spPr>
        <p:txBody>
          <a:bodyPr vert="horz" lIns="91440" tIns="45720" rIns="91440" bIns="45720" rtlCol="0" anchor="ctr"/>
          <a:lstStyle/>
          <a:p>
            <a:endParaRPr lang="es-ES"/>
          </a:p>
        </p:txBody>
      </p:sp>
      <p:sp>
        <p:nvSpPr>
          <p:cNvPr id="5" name="슬라이드 노트 개체 틀 4"/>
          <p:cNvSpPr>
            <a:spLocks noGrp="1"/>
          </p:cNvSpPr>
          <p:nvPr>
            <p:ph type="body" sz="quarter" idx="3"/>
          </p:nvPr>
        </p:nvSpPr>
        <p:spPr>
          <a:xfrm>
            <a:off x="547688" y="3851275"/>
            <a:ext cx="4378325" cy="3149600"/>
          </a:xfrm>
          <a:prstGeom prst="rect">
            <a:avLst/>
          </a:prstGeom>
        </p:spPr>
        <p:txBody>
          <a:bodyPr vert="horz" lIns="91440" tIns="45720" rIns="91440" bIns="45720" rtlCol="0"/>
          <a:lstStyle/>
          <a:p>
            <a:pPr lvl="0"/>
            <a:r>
              <a:rPr lang="ko-KR" altLang="es-ES"/>
              <a:t>마스터 텍스트 스타일을 편집하려면 클릭</a:t>
            </a:r>
          </a:p>
          <a:p>
            <a:pPr lvl="1"/>
            <a:r>
              <a:rPr lang="ko-KR" altLang="es-ES"/>
              <a:t>두 번째 수준</a:t>
            </a:r>
          </a:p>
          <a:p>
            <a:pPr lvl="2"/>
            <a:r>
              <a:rPr lang="ko-KR" altLang="es-ES"/>
              <a:t>세 번째 수준</a:t>
            </a:r>
          </a:p>
          <a:p>
            <a:pPr lvl="3"/>
            <a:r>
              <a:rPr lang="ko-KR" altLang="es-ES"/>
              <a:t>네 번째 수준</a:t>
            </a:r>
          </a:p>
          <a:p>
            <a:pPr lvl="4"/>
            <a:r>
              <a:rPr lang="ko-KR" altLang="es-ES"/>
              <a:t>다섯 번째 수준</a:t>
            </a:r>
            <a:endParaRPr lang="es-ES"/>
          </a:p>
        </p:txBody>
      </p:sp>
      <p:sp>
        <p:nvSpPr>
          <p:cNvPr id="6" name="바닥글 개체 틀 5"/>
          <p:cNvSpPr>
            <a:spLocks noGrp="1"/>
          </p:cNvSpPr>
          <p:nvPr>
            <p:ph type="ftr" sz="quarter" idx="4"/>
          </p:nvPr>
        </p:nvSpPr>
        <p:spPr>
          <a:xfrm>
            <a:off x="0" y="7599363"/>
            <a:ext cx="2371725" cy="401637"/>
          </a:xfrm>
          <a:prstGeom prst="rect">
            <a:avLst/>
          </a:prstGeom>
        </p:spPr>
        <p:txBody>
          <a:bodyPr vert="horz" lIns="91440" tIns="45720" rIns="91440" bIns="45720" rtlCol="0" anchor="b"/>
          <a:lstStyle>
            <a:lvl1pPr algn="l">
              <a:defRPr sz="1200"/>
            </a:lvl1pPr>
          </a:lstStyle>
          <a:p>
            <a:endParaRPr lang="es-ES"/>
          </a:p>
        </p:txBody>
      </p:sp>
      <p:sp>
        <p:nvSpPr>
          <p:cNvPr id="7" name="슬라이드 번호 개체 틀 6"/>
          <p:cNvSpPr>
            <a:spLocks noGrp="1"/>
          </p:cNvSpPr>
          <p:nvPr>
            <p:ph type="sldNum" sz="quarter" idx="5"/>
          </p:nvPr>
        </p:nvSpPr>
        <p:spPr>
          <a:xfrm>
            <a:off x="3100388" y="7599363"/>
            <a:ext cx="2371725" cy="401637"/>
          </a:xfrm>
          <a:prstGeom prst="rect">
            <a:avLst/>
          </a:prstGeom>
        </p:spPr>
        <p:txBody>
          <a:bodyPr vert="horz" lIns="91440" tIns="45720" rIns="91440" bIns="45720" rtlCol="0" anchor="b"/>
          <a:lstStyle>
            <a:lvl1pPr algn="r">
              <a:defRPr sz="1200"/>
            </a:lvl1pPr>
          </a:lstStyle>
          <a:p>
            <a:fld id="{73403E7E-1463-4253-8087-AF9CC52CCC51}" type="slidenum">
              <a:rPr lang="es-ES" smtClean="0"/>
              <a:t>‹#›</a:t>
            </a:fld>
            <a:endParaRPr lang="es-ES"/>
          </a:p>
        </p:txBody>
      </p:sp>
    </p:spTree>
    <p:extLst>
      <p:ext uri="{BB962C8B-B14F-4D97-AF65-F5344CB8AC3E}">
        <p14:creationId xmlns:p14="http://schemas.microsoft.com/office/powerpoint/2010/main" val="257719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s-ES"/>
          </a:p>
        </p:txBody>
      </p:sp>
      <p:sp>
        <p:nvSpPr>
          <p:cNvPr id="4" name="슬라이드 번호 개체 틀 3"/>
          <p:cNvSpPr>
            <a:spLocks noGrp="1"/>
          </p:cNvSpPr>
          <p:nvPr>
            <p:ph type="sldNum" sz="quarter" idx="5"/>
          </p:nvPr>
        </p:nvSpPr>
        <p:spPr/>
        <p:txBody>
          <a:bodyPr/>
          <a:lstStyle/>
          <a:p>
            <a:fld id="{73403E7E-1463-4253-8087-AF9CC52CCC51}" type="slidenum">
              <a:rPr lang="es-ES" smtClean="0"/>
              <a:t>8</a:t>
            </a:fld>
            <a:endParaRPr lang="es-ES"/>
          </a:p>
        </p:txBody>
      </p:sp>
    </p:spTree>
    <p:extLst>
      <p:ext uri="{BB962C8B-B14F-4D97-AF65-F5344CB8AC3E}">
        <p14:creationId xmlns:p14="http://schemas.microsoft.com/office/powerpoint/2010/main" val="620504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3" name="그룹 42">
            <a:extLst>
              <a:ext uri="{FF2B5EF4-FFF2-40B4-BE49-F238E27FC236}">
                <a16:creationId xmlns:a16="http://schemas.microsoft.com/office/drawing/2014/main" id="{F3598010-26DF-4F66-BC81-41E7E9D77BD8}"/>
              </a:ext>
            </a:extLst>
          </p:cNvPr>
          <p:cNvGrpSpPr/>
          <p:nvPr/>
        </p:nvGrpSpPr>
        <p:grpSpPr>
          <a:xfrm>
            <a:off x="0" y="-8"/>
            <a:ext cx="5471998" cy="7992007"/>
            <a:chOff x="0" y="-8"/>
            <a:chExt cx="5471998" cy="7992007"/>
          </a:xfrm>
        </p:grpSpPr>
        <p:sp>
          <p:nvSpPr>
            <p:cNvPr id="37" name="object 37"/>
            <p:cNvSpPr/>
            <p:nvPr/>
          </p:nvSpPr>
          <p:spPr>
            <a:xfrm>
              <a:off x="999502" y="282702"/>
              <a:ext cx="71996" cy="971994"/>
            </a:xfrm>
            <a:custGeom>
              <a:avLst/>
              <a:gdLst/>
              <a:ahLst/>
              <a:cxnLst/>
              <a:rect l="l" t="t" r="r" b="b"/>
              <a:pathLst>
                <a:path w="71996" h="971994">
                  <a:moveTo>
                    <a:pt x="0" y="971994"/>
                  </a:moveTo>
                  <a:lnTo>
                    <a:pt x="71996" y="971994"/>
                  </a:lnTo>
                  <a:lnTo>
                    <a:pt x="71996" y="0"/>
                  </a:lnTo>
                  <a:lnTo>
                    <a:pt x="0" y="0"/>
                  </a:lnTo>
                  <a:lnTo>
                    <a:pt x="0" y="971994"/>
                  </a:lnTo>
                  <a:close/>
                </a:path>
              </a:pathLst>
            </a:custGeom>
            <a:solidFill>
              <a:srgbClr val="43C7F4"/>
            </a:solidFill>
          </p:spPr>
          <p:txBody>
            <a:bodyPr wrap="square" lIns="0" tIns="0" rIns="0" bIns="0" rtlCol="0">
              <a:noAutofit/>
            </a:bodyPr>
            <a:lstStyle/>
            <a:p>
              <a:endParaRPr/>
            </a:p>
          </p:txBody>
        </p:sp>
        <p:sp>
          <p:nvSpPr>
            <p:cNvPr id="20" name="object 20"/>
            <p:cNvSpPr/>
            <p:nvPr/>
          </p:nvSpPr>
          <p:spPr>
            <a:xfrm>
              <a:off x="0" y="1501995"/>
              <a:ext cx="5471998" cy="6490004"/>
            </a:xfrm>
            <a:custGeom>
              <a:avLst/>
              <a:gdLst/>
              <a:ahLst/>
              <a:cxnLst/>
              <a:rect l="l" t="t" r="r" b="b"/>
              <a:pathLst>
                <a:path w="5471998" h="6490004">
                  <a:moveTo>
                    <a:pt x="5471998" y="6136855"/>
                  </a:moveTo>
                  <a:lnTo>
                    <a:pt x="212293" y="6136855"/>
                  </a:lnTo>
                  <a:lnTo>
                    <a:pt x="212293" y="0"/>
                  </a:lnTo>
                  <a:lnTo>
                    <a:pt x="0" y="0"/>
                  </a:lnTo>
                  <a:lnTo>
                    <a:pt x="0" y="6489999"/>
                  </a:lnTo>
                  <a:lnTo>
                    <a:pt x="5471998" y="6489999"/>
                  </a:lnTo>
                  <a:lnTo>
                    <a:pt x="5471998" y="6136855"/>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5468823" y="7638859"/>
              <a:ext cx="0" cy="353136"/>
            </a:xfrm>
            <a:custGeom>
              <a:avLst/>
              <a:gdLst/>
              <a:ahLst/>
              <a:cxnLst/>
              <a:rect l="l" t="t" r="r" b="b"/>
              <a:pathLst>
                <a:path h="353136">
                  <a:moveTo>
                    <a:pt x="0" y="0"/>
                  </a:moveTo>
                  <a:lnTo>
                    <a:pt x="0" y="353136"/>
                  </a:lnTo>
                </a:path>
              </a:pathLst>
            </a:custGeom>
            <a:ln w="7620">
              <a:solidFill>
                <a:srgbClr val="AAE0F9"/>
              </a:solidFill>
            </a:ln>
          </p:spPr>
          <p:txBody>
            <a:bodyPr wrap="square" lIns="0" tIns="0" rIns="0" bIns="0" rtlCol="0">
              <a:noAutofit/>
            </a:bodyPr>
            <a:lstStyle/>
            <a:p>
              <a:endParaRPr/>
            </a:p>
          </p:txBody>
        </p:sp>
        <p:sp>
          <p:nvSpPr>
            <p:cNvPr id="22" name="object 22"/>
            <p:cNvSpPr/>
            <p:nvPr/>
          </p:nvSpPr>
          <p:spPr>
            <a:xfrm>
              <a:off x="1027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23" name="object 23"/>
            <p:cNvSpPr/>
            <p:nvPr/>
          </p:nvSpPr>
          <p:spPr>
            <a:xfrm>
              <a:off x="461650" y="16743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24" name="object 24"/>
            <p:cNvSpPr/>
            <p:nvPr/>
          </p:nvSpPr>
          <p:spPr>
            <a:xfrm>
              <a:off x="824831" y="17458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25" name="object 25"/>
            <p:cNvSpPr/>
            <p:nvPr/>
          </p:nvSpPr>
          <p:spPr>
            <a:xfrm>
              <a:off x="1128895" y="1715017"/>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26" name="object 26"/>
            <p:cNvSpPr/>
            <p:nvPr/>
          </p:nvSpPr>
          <p:spPr>
            <a:xfrm>
              <a:off x="1134584" y="1724988"/>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27" name="object 27"/>
            <p:cNvSpPr/>
            <p:nvPr/>
          </p:nvSpPr>
          <p:spPr>
            <a:xfrm>
              <a:off x="481182" y="17049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28" name="object 28"/>
            <p:cNvSpPr/>
            <p:nvPr/>
          </p:nvSpPr>
          <p:spPr>
            <a:xfrm>
              <a:off x="490948" y="21129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9" name="object 29"/>
            <p:cNvSpPr/>
            <p:nvPr/>
          </p:nvSpPr>
          <p:spPr>
            <a:xfrm>
              <a:off x="576993" y="2508429"/>
              <a:ext cx="4252104" cy="3264826"/>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4095494" y="-8"/>
              <a:ext cx="1376502" cy="1332001"/>
            </a:xfrm>
            <a:custGeom>
              <a:avLst/>
              <a:gdLst/>
              <a:ahLst/>
              <a:cxnLst/>
              <a:rect l="l" t="t" r="r" b="b"/>
              <a:pathLst>
                <a:path w="1376502" h="1332001">
                  <a:moveTo>
                    <a:pt x="1376502" y="8"/>
                  </a:moveTo>
                  <a:lnTo>
                    <a:pt x="0" y="8"/>
                  </a:lnTo>
                  <a:lnTo>
                    <a:pt x="0" y="216001"/>
                  </a:lnTo>
                  <a:lnTo>
                    <a:pt x="1115999" y="216001"/>
                  </a:lnTo>
                  <a:lnTo>
                    <a:pt x="1115999" y="1332001"/>
                  </a:lnTo>
                  <a:lnTo>
                    <a:pt x="1376489" y="1332001"/>
                  </a:lnTo>
                  <a:lnTo>
                    <a:pt x="1376502" y="8"/>
                  </a:lnTo>
                  <a:close/>
                </a:path>
              </a:pathLst>
            </a:custGeom>
            <a:solidFill>
              <a:srgbClr val="AAE0F9"/>
            </a:solidFill>
          </p:spPr>
          <p:txBody>
            <a:bodyPr wrap="square" lIns="0" tIns="0" rIns="0" bIns="0" rtlCol="0">
              <a:noAutofit/>
            </a:bodyPr>
            <a:lstStyle/>
            <a:p>
              <a:endParaRPr/>
            </a:p>
          </p:txBody>
        </p:sp>
        <p:sp>
          <p:nvSpPr>
            <p:cNvPr id="18" name="object 18"/>
            <p:cNvSpPr txBox="1"/>
            <p:nvPr/>
          </p:nvSpPr>
          <p:spPr>
            <a:xfrm>
              <a:off x="1168100" y="263579"/>
              <a:ext cx="1949750" cy="152400"/>
            </a:xfrm>
            <a:prstGeom prst="rect">
              <a:avLst/>
            </a:prstGeom>
          </p:spPr>
          <p:txBody>
            <a:bodyPr wrap="square" lIns="0" tIns="7239" rIns="0" bIns="0" rtlCol="0">
              <a:noAutofit/>
            </a:bodyPr>
            <a:lstStyle/>
            <a:p>
              <a:pPr marL="12700">
                <a:lnSpc>
                  <a:spcPts val="1140"/>
                </a:lnSpc>
              </a:pPr>
              <a:r>
                <a:rPr lang="es-ES" sz="1000" dirty="0">
                  <a:solidFill>
                    <a:srgbClr val="00ADEF"/>
                  </a:solidFill>
                  <a:latin typeface="Malgun Gothic"/>
                  <a:cs typeface="Malgun Gothic"/>
                </a:rPr>
                <a:t>La vida distinta del cristiano</a:t>
              </a:r>
            </a:p>
          </p:txBody>
        </p:sp>
        <p:sp>
          <p:nvSpPr>
            <p:cNvPr id="16" name="object 16"/>
            <p:cNvSpPr txBox="1"/>
            <p:nvPr/>
          </p:nvSpPr>
          <p:spPr>
            <a:xfrm>
              <a:off x="1142700" y="560717"/>
              <a:ext cx="3493160" cy="690369"/>
            </a:xfrm>
            <a:prstGeom prst="rect">
              <a:avLst/>
            </a:prstGeom>
          </p:spPr>
          <p:txBody>
            <a:bodyPr wrap="square" lIns="0" tIns="15843" rIns="0" bIns="0" rtlCol="0">
              <a:noAutofit/>
            </a:bodyPr>
            <a:lstStyle/>
            <a:p>
              <a:pPr marL="12700" marR="17145">
                <a:lnSpc>
                  <a:spcPts val="2495"/>
                </a:lnSpc>
              </a:pPr>
              <a:r>
                <a:rPr lang="es-ES" sz="2400" dirty="0">
                  <a:latin typeface="Times New Roman" panose="02020603050405020304" pitchFamily="18" charset="0"/>
                  <a:cs typeface="Times New Roman" panose="02020603050405020304" pitchFamily="18" charset="0"/>
                </a:rPr>
                <a:t>La adoración verdadera</a:t>
              </a:r>
              <a:endParaRPr sz="2400" dirty="0">
                <a:latin typeface="Times New Roman" panose="02020603050405020304" pitchFamily="18" charset="0"/>
                <a:cs typeface="Times New Roman" panose="02020603050405020304" pitchFamily="18" charset="0"/>
              </a:endParaRPr>
            </a:p>
            <a:p>
              <a:pPr marL="25400" marR="17145">
                <a:lnSpc>
                  <a:spcPct val="143312"/>
                </a:lnSpc>
                <a:spcBef>
                  <a:spcPts val="125"/>
                </a:spcBef>
              </a:pPr>
              <a:r>
                <a:rPr lang="es-ES" sz="900" dirty="0">
                  <a:latin typeface="Malgun Gothic"/>
                  <a:cs typeface="Malgun Gothic"/>
                </a:rPr>
                <a:t>Jn</a:t>
              </a:r>
              <a:r>
                <a:rPr sz="900" dirty="0">
                  <a:latin typeface="Malgun Gothic"/>
                  <a:cs typeface="Malgun Gothic"/>
                </a:rPr>
                <a:t> 4:19~24</a:t>
              </a:r>
            </a:p>
            <a:p>
              <a:pPr marL="25400">
                <a:lnSpc>
                  <a:spcPts val="1080"/>
                </a:lnSpc>
                <a:spcBef>
                  <a:spcPts val="54"/>
                </a:spcBef>
              </a:pPr>
              <a:r>
                <a:rPr lang="es-ES" sz="900" dirty="0">
                  <a:latin typeface="Malgun Gothic"/>
                  <a:cs typeface="Malgun Gothic"/>
                </a:rPr>
                <a:t>Himnario</a:t>
              </a:r>
              <a:r>
                <a:rPr sz="900" dirty="0">
                  <a:latin typeface="Malgun Gothic"/>
                  <a:cs typeface="Malgun Gothic"/>
                </a:rPr>
                <a:t> </a:t>
              </a:r>
              <a:r>
                <a:rPr lang="es-ES" sz="900" dirty="0">
                  <a:latin typeface="Malgun Gothic"/>
                  <a:cs typeface="Malgun Gothic"/>
                </a:rPr>
                <a:t>223</a:t>
              </a:r>
              <a:r>
                <a:rPr sz="900" dirty="0">
                  <a:latin typeface="Malgun Gothic"/>
                  <a:cs typeface="Malgun Gothic"/>
                </a:rPr>
                <a:t> (</a:t>
              </a:r>
              <a:r>
                <a:rPr lang="es-ES" sz="900" dirty="0">
                  <a:latin typeface="Malgun Gothic"/>
                  <a:cs typeface="Malgun Gothic"/>
                </a:rPr>
                <a:t>Despliegue el cristiano</a:t>
              </a:r>
              <a:r>
                <a:rPr sz="900" dirty="0">
                  <a:latin typeface="Malgun Gothic"/>
                  <a:cs typeface="Malgun Gothic"/>
                </a:rPr>
                <a:t>)</a:t>
              </a:r>
            </a:p>
          </p:txBody>
        </p:sp>
        <p:sp>
          <p:nvSpPr>
            <p:cNvPr id="14" name="object 14"/>
            <p:cNvSpPr txBox="1"/>
            <p:nvPr/>
          </p:nvSpPr>
          <p:spPr>
            <a:xfrm>
              <a:off x="1286200" y="1690545"/>
              <a:ext cx="2517450" cy="139701"/>
            </a:xfrm>
            <a:prstGeom prst="rect">
              <a:avLst/>
            </a:prstGeom>
          </p:spPr>
          <p:txBody>
            <a:bodyPr wrap="square" lIns="0" tIns="6985" rIns="0" bIns="0" rtlCol="0">
              <a:noAutofit/>
            </a:bodyPr>
            <a:lstStyle/>
            <a:p>
              <a:pPr marL="12700">
                <a:lnSpc>
                  <a:spcPts val="1100"/>
                </a:lnSpc>
              </a:pPr>
              <a:r>
                <a:rPr sz="900" dirty="0">
                  <a:latin typeface="Malgun Gothic"/>
                  <a:cs typeface="Malgun Gothic"/>
                </a:rPr>
                <a:t>1. </a:t>
              </a:r>
              <a:r>
                <a:rPr lang="es-ES" sz="900" dirty="0">
                  <a:latin typeface="Malgun Gothic"/>
                  <a:cs typeface="Malgun Gothic"/>
                </a:rPr>
                <a:t>Conocer el significado bíblico de ‘culto’.</a:t>
              </a:r>
            </a:p>
          </p:txBody>
        </p:sp>
        <p:sp>
          <p:nvSpPr>
            <p:cNvPr id="11" name="object 11"/>
            <p:cNvSpPr txBox="1"/>
            <p:nvPr/>
          </p:nvSpPr>
          <p:spPr>
            <a:xfrm>
              <a:off x="1286199" y="1944520"/>
              <a:ext cx="3725851" cy="145162"/>
            </a:xfrm>
            <a:prstGeom prst="rect">
              <a:avLst/>
            </a:prstGeom>
          </p:spPr>
          <p:txBody>
            <a:bodyPr wrap="square" lIns="0" tIns="6635" rIns="0" bIns="0" rtlCol="0">
              <a:noAutofit/>
            </a:bodyPr>
            <a:lstStyle/>
            <a:p>
              <a:pPr marL="12700">
                <a:lnSpc>
                  <a:spcPts val="1045"/>
                </a:lnSpc>
              </a:pPr>
              <a:r>
                <a:rPr sz="900" dirty="0">
                  <a:latin typeface="Malgun Gothic"/>
                  <a:cs typeface="Malgun Gothic"/>
                </a:rPr>
                <a:t>2. </a:t>
              </a:r>
              <a:r>
                <a:rPr lang="es-ES" sz="900" dirty="0">
                  <a:latin typeface="Malgun Gothic"/>
                  <a:cs typeface="Malgun Gothic"/>
                </a:rPr>
                <a:t>Saber que toda nuestra vida debe ser digna de adoración ante Dios.</a:t>
              </a:r>
            </a:p>
          </p:txBody>
        </p:sp>
        <p:sp>
          <p:nvSpPr>
            <p:cNvPr id="4" name="object 4"/>
            <p:cNvSpPr txBox="1"/>
            <p:nvPr/>
          </p:nvSpPr>
          <p:spPr>
            <a:xfrm>
              <a:off x="179514" y="282702"/>
              <a:ext cx="806869" cy="172707"/>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986383" y="282702"/>
              <a:ext cx="85115" cy="971994"/>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179514" y="455409"/>
              <a:ext cx="806869" cy="647700"/>
            </a:xfrm>
            <a:prstGeom prst="rect">
              <a:avLst/>
            </a:prstGeom>
          </p:spPr>
          <p:txBody>
            <a:bodyPr wrap="square" lIns="0" tIns="0" rIns="0" bIns="0" rtlCol="0">
              <a:noAutofit/>
            </a:bodyPr>
            <a:lstStyle/>
            <a:p>
              <a:pPr marL="25400">
                <a:lnSpc>
                  <a:spcPts val="1000"/>
                </a:lnSpc>
              </a:pPr>
              <a:endParaRPr sz="1000"/>
            </a:p>
          </p:txBody>
        </p:sp>
        <p:sp>
          <p:nvSpPr>
            <p:cNvPr id="38" name="object 17">
              <a:extLst>
                <a:ext uri="{FF2B5EF4-FFF2-40B4-BE49-F238E27FC236}">
                  <a16:creationId xmlns:a16="http://schemas.microsoft.com/office/drawing/2014/main" id="{16E39586-8182-4A97-A28C-65019BD331DC}"/>
                </a:ext>
              </a:extLst>
            </p:cNvPr>
            <p:cNvSpPr txBox="1"/>
            <p:nvPr/>
          </p:nvSpPr>
          <p:spPr>
            <a:xfrm>
              <a:off x="146000" y="341650"/>
              <a:ext cx="913511" cy="863600"/>
            </a:xfrm>
            <a:prstGeom prst="rect">
              <a:avLst/>
            </a:prstGeom>
          </p:spPr>
          <p:txBody>
            <a:bodyPr wrap="square" lIns="0" tIns="43180" rIns="0" bIns="0" rtlCol="0">
              <a:noAutofit/>
            </a:bodyPr>
            <a:lstStyle/>
            <a:p>
              <a:pPr marL="12700">
                <a:lnSpc>
                  <a:spcPts val="6800"/>
                </a:lnSpc>
              </a:pPr>
              <a:r>
                <a:rPr sz="6600" b="1" spc="-225" dirty="0">
                  <a:latin typeface="Times New Roman"/>
                  <a:cs typeface="Times New Roman"/>
                </a:rPr>
                <a:t>40</a:t>
              </a:r>
              <a:endParaRPr sz="6600" dirty="0">
                <a:latin typeface="Times New Roman"/>
                <a:cs typeface="Times New Roman"/>
              </a:endParaRPr>
            </a:p>
          </p:txBody>
        </p:sp>
        <p:sp>
          <p:nvSpPr>
            <p:cNvPr id="39" name="object 16">
              <a:extLst>
                <a:ext uri="{FF2B5EF4-FFF2-40B4-BE49-F238E27FC236}">
                  <a16:creationId xmlns:a16="http://schemas.microsoft.com/office/drawing/2014/main" id="{E44B5B6E-5311-4543-B751-2B078C473EEB}"/>
                </a:ext>
              </a:extLst>
            </p:cNvPr>
            <p:cNvSpPr txBox="1"/>
            <p:nvPr/>
          </p:nvSpPr>
          <p:spPr>
            <a:xfrm>
              <a:off x="531815" y="1485018"/>
              <a:ext cx="597929" cy="604663"/>
            </a:xfrm>
            <a:prstGeom prst="rect">
              <a:avLst/>
            </a:prstGeom>
          </p:spPr>
          <p:txBody>
            <a:bodyPr wrap="square" lIns="0" tIns="8445" rIns="0" bIns="0" rtlCol="0">
              <a:noAutofit/>
            </a:bodyPr>
            <a:lstStyle/>
            <a:p>
              <a:pPr marL="12700" marR="16864">
                <a:lnSpc>
                  <a:spcPts val="1330"/>
                </a:lnSpc>
              </a:pPr>
              <a:r>
                <a:rPr lang="es-ES" sz="800" dirty="0">
                  <a:solidFill>
                    <a:srgbClr val="00ADEF"/>
                  </a:solidFill>
                  <a:latin typeface="Times New Roman"/>
                  <a:cs typeface="Times New Roman"/>
                </a:rPr>
                <a:t>Hoy aprender</a:t>
              </a:r>
              <a:endParaRPr sz="100" dirty="0">
                <a:latin typeface="Times New Roman"/>
                <a:cs typeface="Times New Roman"/>
              </a:endParaRPr>
            </a:p>
          </p:txBody>
        </p:sp>
        <p:sp>
          <p:nvSpPr>
            <p:cNvPr id="40" name="object 11">
              <a:extLst>
                <a:ext uri="{FF2B5EF4-FFF2-40B4-BE49-F238E27FC236}">
                  <a16:creationId xmlns:a16="http://schemas.microsoft.com/office/drawing/2014/main" id="{90932BB9-44B4-4F01-9855-B6DE3E8F305E}"/>
                </a:ext>
              </a:extLst>
            </p:cNvPr>
            <p:cNvSpPr txBox="1"/>
            <p:nvPr/>
          </p:nvSpPr>
          <p:spPr>
            <a:xfrm>
              <a:off x="515282" y="1734081"/>
              <a:ext cx="65763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endParaRPr sz="1000" dirty="0">
                <a:latin typeface="Times New Roman"/>
                <a:cs typeface="Times New Roman"/>
              </a:endParaRPr>
            </a:p>
          </p:txBody>
        </p:sp>
        <p:pic>
          <p:nvPicPr>
            <p:cNvPr id="42" name="그림 41">
              <a:extLst>
                <a:ext uri="{FF2B5EF4-FFF2-40B4-BE49-F238E27FC236}">
                  <a16:creationId xmlns:a16="http://schemas.microsoft.com/office/drawing/2014/main" id="{F413A8E0-8426-48A2-A092-68072E96A03E}"/>
                </a:ext>
              </a:extLst>
            </p:cNvPr>
            <p:cNvPicPr>
              <a:picLocks noChangeAspect="1"/>
            </p:cNvPicPr>
            <p:nvPr/>
          </p:nvPicPr>
          <p:blipFill>
            <a:blip r:embed="rId3"/>
            <a:stretch>
              <a:fillRect/>
            </a:stretch>
          </p:blipFill>
          <p:spPr>
            <a:xfrm>
              <a:off x="374650" y="6230366"/>
              <a:ext cx="4578620" cy="1255783"/>
            </a:xfrm>
            <a:prstGeom prst="rect">
              <a:avLst/>
            </a:prstGeom>
          </p:spPr>
        </p:pic>
      </p:grpSp>
      <p:sp>
        <p:nvSpPr>
          <p:cNvPr id="31" name="object 5">
            <a:extLst>
              <a:ext uri="{FF2B5EF4-FFF2-40B4-BE49-F238E27FC236}">
                <a16:creationId xmlns:a16="http://schemas.microsoft.com/office/drawing/2014/main" id="{323824A4-BB69-459F-9BCB-595B243985C1}"/>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12</a:t>
            </a:r>
            <a:endParaRPr sz="10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그룹 11">
            <a:extLst>
              <a:ext uri="{FF2B5EF4-FFF2-40B4-BE49-F238E27FC236}">
                <a16:creationId xmlns:a16="http://schemas.microsoft.com/office/drawing/2014/main" id="{2E34ED63-9B3F-4F46-8F08-5B89888ED5BD}"/>
              </a:ext>
            </a:extLst>
          </p:cNvPr>
          <p:cNvGrpSpPr/>
          <p:nvPr/>
        </p:nvGrpSpPr>
        <p:grpSpPr>
          <a:xfrm>
            <a:off x="-3" y="-12"/>
            <a:ext cx="5471998" cy="7992011"/>
            <a:chOff x="-3" y="-12"/>
            <a:chExt cx="5471998" cy="7992011"/>
          </a:xfrm>
        </p:grpSpPr>
        <p:sp>
          <p:nvSpPr>
            <p:cNvPr id="22" name="object 22"/>
            <p:cNvSpPr/>
            <p:nvPr/>
          </p:nvSpPr>
          <p:spPr>
            <a:xfrm>
              <a:off x="1327" y="7638859"/>
              <a:ext cx="0" cy="353136"/>
            </a:xfrm>
            <a:custGeom>
              <a:avLst/>
              <a:gdLst/>
              <a:ahLst/>
              <a:cxnLst/>
              <a:rect l="l" t="t" r="r" b="b"/>
              <a:pathLst>
                <a:path h="353136">
                  <a:moveTo>
                    <a:pt x="0" y="0"/>
                  </a:moveTo>
                  <a:lnTo>
                    <a:pt x="0" y="353136"/>
                  </a:lnTo>
                </a:path>
              </a:pathLst>
            </a:custGeom>
            <a:ln w="3924">
              <a:solidFill>
                <a:srgbClr val="43C7F4"/>
              </a:solidFill>
            </a:ln>
          </p:spPr>
          <p:txBody>
            <a:bodyPr wrap="square" lIns="0" tIns="0" rIns="0" bIns="0" rtlCol="0">
              <a:noAutofit/>
            </a:bodyPr>
            <a:lstStyle/>
            <a:p>
              <a:endParaRPr/>
            </a:p>
          </p:txBody>
        </p:sp>
        <p:sp>
          <p:nvSpPr>
            <p:cNvPr id="23" name="object 23"/>
            <p:cNvSpPr/>
            <p:nvPr/>
          </p:nvSpPr>
          <p:spPr>
            <a:xfrm>
              <a:off x="-3" y="1501995"/>
              <a:ext cx="5471998" cy="6490004"/>
            </a:xfrm>
            <a:custGeom>
              <a:avLst/>
              <a:gdLst/>
              <a:ahLst/>
              <a:cxnLst/>
              <a:rect l="l" t="t" r="r" b="b"/>
              <a:pathLst>
                <a:path w="5471998" h="6490004">
                  <a:moveTo>
                    <a:pt x="5471998" y="0"/>
                  </a:moveTo>
                  <a:lnTo>
                    <a:pt x="5256009" y="0"/>
                  </a:lnTo>
                  <a:lnTo>
                    <a:pt x="5256009" y="6136855"/>
                  </a:lnTo>
                  <a:lnTo>
                    <a:pt x="3" y="6136855"/>
                  </a:lnTo>
                  <a:lnTo>
                    <a:pt x="3" y="6489999"/>
                  </a:lnTo>
                  <a:lnTo>
                    <a:pt x="5471998" y="6489999"/>
                  </a:lnTo>
                  <a:lnTo>
                    <a:pt x="5471998" y="0"/>
                  </a:lnTo>
                  <a:close/>
                </a:path>
              </a:pathLst>
            </a:custGeom>
            <a:solidFill>
              <a:srgbClr val="AAE0F9"/>
            </a:solidFill>
          </p:spPr>
          <p:txBody>
            <a:bodyPr wrap="square" lIns="0" tIns="0" rIns="0" bIns="0" rtlCol="0">
              <a:noAutofit/>
            </a:bodyPr>
            <a:lstStyle/>
            <a:p>
              <a:endParaRPr/>
            </a:p>
          </p:txBody>
        </p:sp>
        <p:sp>
          <p:nvSpPr>
            <p:cNvPr id="24" name="object 24"/>
            <p:cNvSpPr/>
            <p:nvPr/>
          </p:nvSpPr>
          <p:spPr>
            <a:xfrm>
              <a:off x="500930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40000" y="58327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6" name="object 26"/>
            <p:cNvSpPr/>
            <p:nvPr/>
          </p:nvSpPr>
          <p:spPr>
            <a:xfrm>
              <a:off x="540000" y="6123051"/>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7" name="object 27"/>
            <p:cNvSpPr/>
            <p:nvPr/>
          </p:nvSpPr>
          <p:spPr>
            <a:xfrm>
              <a:off x="540000" y="6413350"/>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8" name="object 28"/>
            <p:cNvSpPr/>
            <p:nvPr/>
          </p:nvSpPr>
          <p:spPr>
            <a:xfrm>
              <a:off x="546613" y="669900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29" name="object 29"/>
            <p:cNvSpPr/>
            <p:nvPr/>
          </p:nvSpPr>
          <p:spPr>
            <a:xfrm>
              <a:off x="546613" y="6989302"/>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30" name="object 30"/>
            <p:cNvSpPr/>
            <p:nvPr/>
          </p:nvSpPr>
          <p:spPr>
            <a:xfrm>
              <a:off x="546613" y="7279603"/>
              <a:ext cx="4463999" cy="0"/>
            </a:xfrm>
            <a:custGeom>
              <a:avLst/>
              <a:gdLst/>
              <a:ahLst/>
              <a:cxnLst/>
              <a:rect l="l" t="t" r="r" b="b"/>
              <a:pathLst>
                <a:path w="4463999">
                  <a:moveTo>
                    <a:pt x="0" y="0"/>
                  </a:moveTo>
                  <a:lnTo>
                    <a:pt x="4463999" y="0"/>
                  </a:lnTo>
                </a:path>
              </a:pathLst>
            </a:custGeom>
            <a:ln w="9525">
              <a:solidFill>
                <a:srgbClr val="A7A9AB"/>
              </a:solidFill>
              <a:prstDash val="dash"/>
            </a:ln>
          </p:spPr>
          <p:txBody>
            <a:bodyPr wrap="square" lIns="0" tIns="0" rIns="0" bIns="0" rtlCol="0">
              <a:noAutofit/>
            </a:bodyPr>
            <a:lstStyle/>
            <a:p>
              <a:endParaRPr/>
            </a:p>
          </p:txBody>
        </p:sp>
        <p:sp>
          <p:nvSpPr>
            <p:cNvPr id="14" name="object 14"/>
            <p:cNvSpPr/>
            <p:nvPr/>
          </p:nvSpPr>
          <p:spPr>
            <a:xfrm>
              <a:off x="5495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15" name="object 15"/>
            <p:cNvSpPr/>
            <p:nvPr/>
          </p:nvSpPr>
          <p:spPr>
            <a:xfrm>
              <a:off x="9127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39"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16" name="object 16"/>
            <p:cNvSpPr/>
            <p:nvPr/>
          </p:nvSpPr>
          <p:spPr>
            <a:xfrm>
              <a:off x="12167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17" name="object 17"/>
            <p:cNvSpPr/>
            <p:nvPr/>
          </p:nvSpPr>
          <p:spPr>
            <a:xfrm>
              <a:off x="12224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18" name="object 18"/>
            <p:cNvSpPr/>
            <p:nvPr/>
          </p:nvSpPr>
          <p:spPr>
            <a:xfrm>
              <a:off x="569081"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19" name="object 19"/>
            <p:cNvSpPr/>
            <p:nvPr/>
          </p:nvSpPr>
          <p:spPr>
            <a:xfrm>
              <a:off x="5788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20" name="object 20"/>
            <p:cNvSpPr/>
            <p:nvPr/>
          </p:nvSpPr>
          <p:spPr>
            <a:xfrm>
              <a:off x="1794" y="-8"/>
              <a:ext cx="1376514" cy="1332001"/>
            </a:xfrm>
            <a:custGeom>
              <a:avLst/>
              <a:gdLst/>
              <a:ahLst/>
              <a:cxnLst/>
              <a:rect l="l" t="t" r="r" b="b"/>
              <a:pathLst>
                <a:path w="1376514" h="1332001">
                  <a:moveTo>
                    <a:pt x="260515" y="216001"/>
                  </a:moveTo>
                  <a:lnTo>
                    <a:pt x="1376514" y="216001"/>
                  </a:lnTo>
                  <a:lnTo>
                    <a:pt x="1376514" y="8"/>
                  </a:lnTo>
                  <a:lnTo>
                    <a:pt x="0" y="8"/>
                  </a:lnTo>
                  <a:lnTo>
                    <a:pt x="38" y="1332001"/>
                  </a:lnTo>
                  <a:lnTo>
                    <a:pt x="260515" y="1332001"/>
                  </a:lnTo>
                  <a:lnTo>
                    <a:pt x="260515" y="216001"/>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0" y="-12"/>
              <a:ext cx="0" cy="216001"/>
            </a:xfrm>
            <a:custGeom>
              <a:avLst/>
              <a:gdLst/>
              <a:ahLst/>
              <a:cxnLst/>
              <a:rect l="l" t="t" r="r" b="b"/>
              <a:pathLst>
                <a:path h="216001">
                  <a:moveTo>
                    <a:pt x="0" y="12"/>
                  </a:moveTo>
                  <a:lnTo>
                    <a:pt x="0" y="216001"/>
                  </a:lnTo>
                  <a:lnTo>
                    <a:pt x="0" y="12"/>
                  </a:lnTo>
                  <a:close/>
                </a:path>
              </a:pathLst>
            </a:custGeom>
            <a:solidFill>
              <a:srgbClr val="AAE0F9"/>
            </a:solidFill>
          </p:spPr>
          <p:txBody>
            <a:bodyPr wrap="square" lIns="0" tIns="0" rIns="0" bIns="0" rtlCol="0">
              <a:noAutofit/>
            </a:bodyPr>
            <a:lstStyle/>
            <a:p>
              <a:endParaRPr/>
            </a:p>
          </p:txBody>
        </p:sp>
        <p:sp>
          <p:nvSpPr>
            <p:cNvPr id="11" name="object 11"/>
            <p:cNvSpPr txBox="1"/>
            <p:nvPr/>
          </p:nvSpPr>
          <p:spPr>
            <a:xfrm>
              <a:off x="536286" y="1275490"/>
              <a:ext cx="4516658" cy="2096058"/>
            </a:xfrm>
            <a:prstGeom prst="rect">
              <a:avLst/>
            </a:prstGeom>
          </p:spPr>
          <p:txBody>
            <a:bodyPr wrap="square" lIns="0" tIns="6604" rIns="0" bIns="0" rtlCol="0">
              <a:noAutofit/>
            </a:bodyPr>
            <a:lstStyle/>
            <a:p>
              <a:pPr marR="1062" indent="120650" algn="just">
                <a:lnSpc>
                  <a:spcPts val="1200"/>
                </a:lnSpc>
              </a:pPr>
              <a:r>
                <a:rPr lang="es-ES" sz="900" dirty="0">
                  <a:latin typeface="Malgun Gothic"/>
                  <a:cs typeface="Malgun Gothic"/>
                </a:rPr>
                <a:t>Mucha gente piensa en la adoración como un evento dominical en la iglesia que incluye sermones, canto de coro y recitación. Sin embargo, tal ritual de adoración está lejos del concepto de adoración en la Biblia. 'Adorar' significa inclinarse y rendir homenaje a un objeto elevado. Por lo tanto, adorar a Dios es como 'glorificar a Dios por lo que Dios es'. Jesús le dijo a una mujer samaritana que preguntó acerca de la adoración: “Dios es Espíritu; y los que le adoran, en espíritu(in spirit) y en verdad(in truth) es necesario que adoren.” Esto significa que toda la vida de un cristiano nacido de nuevo que vive en la palabra de verdad se convierte en adoración. La adoración es la más noble de todas las actividades humanas. Ningún animal, criatura o persona no renacida puede meditar, adorar y alabar a Dios. Adorar a Dios es un privilegio y un deber que se le otorga solo al cristiano. Dios es el que más valora la adoración. Por eso, el primero de los Diez Mandamientos es que no debes adorar a ningún otro dios que no sea Dios.</a:t>
              </a:r>
            </a:p>
          </p:txBody>
        </p:sp>
        <p:sp>
          <p:nvSpPr>
            <p:cNvPr id="10" name="object 10"/>
            <p:cNvSpPr txBox="1"/>
            <p:nvPr/>
          </p:nvSpPr>
          <p:spPr>
            <a:xfrm>
              <a:off x="536286" y="3378200"/>
              <a:ext cx="4515658" cy="1549756"/>
            </a:xfrm>
            <a:prstGeom prst="rect">
              <a:avLst/>
            </a:prstGeom>
          </p:spPr>
          <p:txBody>
            <a:bodyPr wrap="square" lIns="0" tIns="6604" rIns="0" bIns="0" rtlCol="0">
              <a:noAutofit/>
            </a:bodyPr>
            <a:lstStyle/>
            <a:p>
              <a:pPr marR="74" indent="120650" algn="just">
                <a:lnSpc>
                  <a:spcPts val="1200"/>
                </a:lnSpc>
              </a:pPr>
              <a:r>
                <a:rPr lang="es-ES" sz="900" dirty="0">
                  <a:latin typeface="Malgun Gothic"/>
                  <a:cs typeface="Malgun Gothic"/>
                </a:rPr>
                <a:t>Para poder adorar correctamente, debemos cumplir con varias condiciones además de nacer de nuevo. Primero, necesitamos un conocimiento bíblico de cómo es Dios. Porque no puedes adorar a alguien que no conoces. Por lo tanto, el tiempo para aprender acerca de Dios debe tener la máxima prioridad en la vida. Segundo, dado que no podemos acercarnos a Dios con el pecado, es necesario caminar siempre en la luz y examinarnos a nosotros mismos a través de la comunión con nuestros hermanos y hermanas. Al hacerlo, podemos tener una actitud adecuada para presentarnos ante Dios. Tercero, debemos crecer en nuestras vidas conociendo a Dios empíricamente. Sobre todo, no se debe faltar la sincera gratitud por el amor y la gracia del Señor.</a:t>
              </a:r>
            </a:p>
          </p:txBody>
        </p:sp>
        <p:sp>
          <p:nvSpPr>
            <p:cNvPr id="9" name="object 9"/>
            <p:cNvSpPr txBox="1"/>
            <p:nvPr/>
          </p:nvSpPr>
          <p:spPr>
            <a:xfrm>
              <a:off x="570500" y="5380570"/>
              <a:ext cx="1556750" cy="177800"/>
            </a:xfrm>
            <a:prstGeom prst="rect">
              <a:avLst/>
            </a:prstGeom>
          </p:spPr>
          <p:txBody>
            <a:bodyPr wrap="square" lIns="0" tIns="8636" rIns="0" bIns="0" rtlCol="0">
              <a:noAutofit/>
            </a:bodyPr>
            <a:lstStyle/>
            <a:p>
              <a:pPr marL="12700">
                <a:lnSpc>
                  <a:spcPts val="1360"/>
                </a:lnSpc>
              </a:pPr>
              <a:r>
                <a:rPr lang="es-ES" sz="1200" dirty="0">
                  <a:solidFill>
                    <a:srgbClr val="00ADEF"/>
                  </a:solidFill>
                  <a:latin typeface="Times New Roman"/>
                  <a:cs typeface="Times New Roman"/>
                </a:rPr>
                <a:t>Resumen de la lección</a:t>
              </a:r>
              <a:endParaRPr lang="es-ES" sz="1200" dirty="0">
                <a:latin typeface="Times New Roman"/>
                <a:cs typeface="Times New Roman"/>
              </a:endParaRPr>
            </a:p>
          </p:txBody>
        </p:sp>
        <p:sp>
          <p:nvSpPr>
            <p:cNvPr id="7" name="object 7"/>
            <p:cNvSpPr txBox="1"/>
            <p:nvPr/>
          </p:nvSpPr>
          <p:spPr>
            <a:xfrm>
              <a:off x="540000" y="5693050"/>
              <a:ext cx="4463999"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540000" y="5983351"/>
              <a:ext cx="4463999"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540000" y="6273650"/>
              <a:ext cx="4463999" cy="152399"/>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546613" y="6559303"/>
              <a:ext cx="4463999"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546613" y="6849602"/>
              <a:ext cx="4463999"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546613" y="7139903"/>
              <a:ext cx="4463999" cy="152399"/>
            </a:xfrm>
            <a:prstGeom prst="rect">
              <a:avLst/>
            </a:prstGeom>
          </p:spPr>
          <p:txBody>
            <a:bodyPr wrap="square" lIns="0" tIns="0" rIns="0" bIns="0" rtlCol="0">
              <a:noAutofit/>
            </a:bodyPr>
            <a:lstStyle/>
            <a:p>
              <a:pPr marL="25400">
                <a:lnSpc>
                  <a:spcPts val="1000"/>
                </a:lnSpc>
              </a:pPr>
              <a:endParaRPr sz="1000"/>
            </a:p>
          </p:txBody>
        </p:sp>
        <p:sp>
          <p:nvSpPr>
            <p:cNvPr id="31" name="object 11">
              <a:extLst>
                <a:ext uri="{FF2B5EF4-FFF2-40B4-BE49-F238E27FC236}">
                  <a16:creationId xmlns:a16="http://schemas.microsoft.com/office/drawing/2014/main" id="{F6A46498-4CF9-437E-890E-83971A0D25B8}"/>
                </a:ext>
              </a:extLst>
            </p:cNvPr>
            <p:cNvSpPr txBox="1"/>
            <p:nvPr/>
          </p:nvSpPr>
          <p:spPr>
            <a:xfrm>
              <a:off x="603250" y="495300"/>
              <a:ext cx="2209800"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Entender</a:t>
              </a:r>
              <a:endParaRPr sz="1000" dirty="0">
                <a:latin typeface="Times New Roman"/>
                <a:cs typeface="Times New Roman"/>
              </a:endParaRPr>
            </a:p>
          </p:txBody>
        </p:sp>
      </p:grpSp>
      <p:sp>
        <p:nvSpPr>
          <p:cNvPr id="33" name="object 9">
            <a:extLst>
              <a:ext uri="{FF2B5EF4-FFF2-40B4-BE49-F238E27FC236}">
                <a16:creationId xmlns:a16="http://schemas.microsoft.com/office/drawing/2014/main" id="{3B1414ED-63F1-412C-B26A-242C1E4EB1AE}"/>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13</a:t>
            </a:r>
            <a:endParaRPr sz="1000" dirty="0">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그룹 16">
            <a:extLst>
              <a:ext uri="{FF2B5EF4-FFF2-40B4-BE49-F238E27FC236}">
                <a16:creationId xmlns:a16="http://schemas.microsoft.com/office/drawing/2014/main" id="{12D4E833-45F5-4A8C-B2D4-9E8CBF88B316}"/>
              </a:ext>
            </a:extLst>
          </p:cNvPr>
          <p:cNvGrpSpPr/>
          <p:nvPr/>
        </p:nvGrpSpPr>
        <p:grpSpPr>
          <a:xfrm>
            <a:off x="366346" y="467055"/>
            <a:ext cx="4667304" cy="7056541"/>
            <a:chOff x="366346" y="467055"/>
            <a:chExt cx="4667304" cy="7056541"/>
          </a:xfrm>
        </p:grpSpPr>
        <p:sp>
          <p:nvSpPr>
            <p:cNvPr id="67" name="object 67"/>
            <p:cNvSpPr/>
            <p:nvPr/>
          </p:nvSpPr>
          <p:spPr>
            <a:xfrm>
              <a:off x="465349" y="467055"/>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8" name="object 68"/>
            <p:cNvSpPr/>
            <p:nvPr/>
          </p:nvSpPr>
          <p:spPr>
            <a:xfrm>
              <a:off x="828531" y="538619"/>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15"/>
                  </a:lnTo>
                  <a:lnTo>
                    <a:pt x="333624" y="397924"/>
                  </a:lnTo>
                  <a:lnTo>
                    <a:pt x="326854" y="394229"/>
                  </a:lnTo>
                  <a:lnTo>
                    <a:pt x="317916" y="391273"/>
                  </a:lnTo>
                  <a:lnTo>
                    <a:pt x="305384" y="388598"/>
                  </a:lnTo>
                  <a:lnTo>
                    <a:pt x="287829" y="385748"/>
                  </a:lnTo>
                  <a:lnTo>
                    <a:pt x="263827" y="382266"/>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9" name="object 69"/>
            <p:cNvSpPr/>
            <p:nvPr/>
          </p:nvSpPr>
          <p:spPr>
            <a:xfrm>
              <a:off x="1132594" y="507769"/>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70" name="object 70"/>
            <p:cNvSpPr/>
            <p:nvPr/>
          </p:nvSpPr>
          <p:spPr>
            <a:xfrm>
              <a:off x="1138284" y="517740"/>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71" name="object 71"/>
            <p:cNvSpPr/>
            <p:nvPr/>
          </p:nvSpPr>
          <p:spPr>
            <a:xfrm>
              <a:off x="484882" y="497751"/>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72" name="object 72"/>
            <p:cNvSpPr/>
            <p:nvPr/>
          </p:nvSpPr>
          <p:spPr>
            <a:xfrm>
              <a:off x="494648" y="905738"/>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65" name="object 65"/>
            <p:cNvSpPr/>
            <p:nvPr/>
          </p:nvSpPr>
          <p:spPr>
            <a:xfrm>
              <a:off x="446394" y="23992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66" name="object 66"/>
            <p:cNvSpPr/>
            <p:nvPr/>
          </p:nvSpPr>
          <p:spPr>
            <a:xfrm>
              <a:off x="483936" y="24368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9" name="object 59"/>
            <p:cNvSpPr/>
            <p:nvPr/>
          </p:nvSpPr>
          <p:spPr>
            <a:xfrm>
              <a:off x="465349" y="3614403"/>
              <a:ext cx="729081" cy="506981"/>
            </a:xfrm>
            <a:custGeom>
              <a:avLst/>
              <a:gdLst/>
              <a:ahLst/>
              <a:cxnLst/>
              <a:rect l="l" t="t" r="r" b="b"/>
              <a:pathLst>
                <a:path w="729081" h="506981">
                  <a:moveTo>
                    <a:pt x="0" y="56946"/>
                  </a:moveTo>
                  <a:lnTo>
                    <a:pt x="9781" y="41526"/>
                  </a:lnTo>
                  <a:lnTo>
                    <a:pt x="17367" y="33028"/>
                  </a:lnTo>
                  <a:lnTo>
                    <a:pt x="25842" y="29754"/>
                  </a:lnTo>
                  <a:lnTo>
                    <a:pt x="38287" y="30006"/>
                  </a:lnTo>
                  <a:lnTo>
                    <a:pt x="47193" y="30949"/>
                  </a:lnTo>
                  <a:lnTo>
                    <a:pt x="66725" y="30695"/>
                  </a:lnTo>
                  <a:lnTo>
                    <a:pt x="84323" y="23540"/>
                  </a:lnTo>
                  <a:lnTo>
                    <a:pt x="96771" y="18794"/>
                  </a:lnTo>
                  <a:lnTo>
                    <a:pt x="106417" y="15795"/>
                  </a:lnTo>
                  <a:lnTo>
                    <a:pt x="115606" y="13884"/>
                  </a:lnTo>
                  <a:lnTo>
                    <a:pt x="126685" y="12400"/>
                  </a:lnTo>
                  <a:lnTo>
                    <a:pt x="135077" y="11455"/>
                  </a:lnTo>
                  <a:lnTo>
                    <a:pt x="154242" y="7498"/>
                  </a:lnTo>
                  <a:lnTo>
                    <a:pt x="170250" y="4346"/>
                  </a:lnTo>
                  <a:lnTo>
                    <a:pt x="183687" y="2027"/>
                  </a:lnTo>
                  <a:lnTo>
                    <a:pt x="195137" y="569"/>
                  </a:lnTo>
                  <a:lnTo>
                    <a:pt x="205186" y="0"/>
                  </a:lnTo>
                  <a:lnTo>
                    <a:pt x="214419" y="347"/>
                  </a:lnTo>
                  <a:lnTo>
                    <a:pt x="223419" y="1638"/>
                  </a:lnTo>
                  <a:lnTo>
                    <a:pt x="232773" y="3902"/>
                  </a:lnTo>
                  <a:lnTo>
                    <a:pt x="243066" y="7165"/>
                  </a:lnTo>
                  <a:lnTo>
                    <a:pt x="254881" y="11456"/>
                  </a:lnTo>
                  <a:lnTo>
                    <a:pt x="268805" y="16803"/>
                  </a:lnTo>
                  <a:lnTo>
                    <a:pt x="271780" y="17957"/>
                  </a:lnTo>
                  <a:lnTo>
                    <a:pt x="288584" y="22165"/>
                  </a:lnTo>
                  <a:lnTo>
                    <a:pt x="301799" y="25806"/>
                  </a:lnTo>
                  <a:lnTo>
                    <a:pt x="312369" y="29433"/>
                  </a:lnTo>
                  <a:lnTo>
                    <a:pt x="321237" y="33601"/>
                  </a:lnTo>
                  <a:lnTo>
                    <a:pt x="329348" y="38863"/>
                  </a:lnTo>
                  <a:lnTo>
                    <a:pt x="337646" y="45773"/>
                  </a:lnTo>
                  <a:lnTo>
                    <a:pt x="347076" y="54885"/>
                  </a:lnTo>
                  <a:lnTo>
                    <a:pt x="358581" y="66752"/>
                  </a:lnTo>
                  <a:lnTo>
                    <a:pt x="363181" y="71564"/>
                  </a:lnTo>
                  <a:lnTo>
                    <a:pt x="373817" y="61034"/>
                  </a:lnTo>
                  <a:lnTo>
                    <a:pt x="382901" y="52356"/>
                  </a:lnTo>
                  <a:lnTo>
                    <a:pt x="391019" y="45256"/>
                  </a:lnTo>
                  <a:lnTo>
                    <a:pt x="398753" y="39460"/>
                  </a:lnTo>
                  <a:lnTo>
                    <a:pt x="406689" y="34697"/>
                  </a:lnTo>
                  <a:lnTo>
                    <a:pt x="415411" y="30692"/>
                  </a:lnTo>
                  <a:lnTo>
                    <a:pt x="425503" y="27173"/>
                  </a:lnTo>
                  <a:lnTo>
                    <a:pt x="437549" y="23866"/>
                  </a:lnTo>
                  <a:lnTo>
                    <a:pt x="452134" y="20498"/>
                  </a:lnTo>
                  <a:lnTo>
                    <a:pt x="469842" y="16795"/>
                  </a:lnTo>
                  <a:lnTo>
                    <a:pt x="488226" y="13093"/>
                  </a:lnTo>
                  <a:lnTo>
                    <a:pt x="514041" y="9155"/>
                  </a:lnTo>
                  <a:lnTo>
                    <a:pt x="534206" y="6261"/>
                  </a:lnTo>
                  <a:lnTo>
                    <a:pt x="549678" y="4440"/>
                  </a:lnTo>
                  <a:lnTo>
                    <a:pt x="561412" y="3721"/>
                  </a:lnTo>
                  <a:lnTo>
                    <a:pt x="570367" y="4134"/>
                  </a:lnTo>
                  <a:lnTo>
                    <a:pt x="577498" y="5705"/>
                  </a:lnTo>
                  <a:lnTo>
                    <a:pt x="583762" y="8466"/>
                  </a:lnTo>
                  <a:lnTo>
                    <a:pt x="590117" y="12443"/>
                  </a:lnTo>
                  <a:lnTo>
                    <a:pt x="595642" y="16331"/>
                  </a:lnTo>
                  <a:lnTo>
                    <a:pt x="614976" y="21713"/>
                  </a:lnTo>
                  <a:lnTo>
                    <a:pt x="628814" y="25937"/>
                  </a:lnTo>
                  <a:lnTo>
                    <a:pt x="638920" y="29842"/>
                  </a:lnTo>
                  <a:lnTo>
                    <a:pt x="647056" y="34269"/>
                  </a:lnTo>
                  <a:lnTo>
                    <a:pt x="654988" y="40059"/>
                  </a:lnTo>
                  <a:lnTo>
                    <a:pt x="664479" y="48052"/>
                  </a:lnTo>
                  <a:lnTo>
                    <a:pt x="667245" y="50444"/>
                  </a:lnTo>
                  <a:lnTo>
                    <a:pt x="706297" y="52069"/>
                  </a:lnTo>
                  <a:lnTo>
                    <a:pt x="714991" y="46428"/>
                  </a:lnTo>
                  <a:lnTo>
                    <a:pt x="718912" y="49543"/>
                  </a:lnTo>
                  <a:lnTo>
                    <a:pt x="720552" y="64735"/>
                  </a:lnTo>
                  <a:lnTo>
                    <a:pt x="720940" y="71564"/>
                  </a:lnTo>
                  <a:lnTo>
                    <a:pt x="729081" y="254926"/>
                  </a:lnTo>
                  <a:lnTo>
                    <a:pt x="729081" y="411060"/>
                  </a:lnTo>
                  <a:lnTo>
                    <a:pt x="729081" y="492289"/>
                  </a:lnTo>
                  <a:lnTo>
                    <a:pt x="718786" y="496703"/>
                  </a:lnTo>
                  <a:lnTo>
                    <a:pt x="709329" y="496418"/>
                  </a:lnTo>
                  <a:lnTo>
                    <a:pt x="694905" y="492289"/>
                  </a:lnTo>
                  <a:lnTo>
                    <a:pt x="676604" y="486079"/>
                  </a:lnTo>
                  <a:lnTo>
                    <a:pt x="661400" y="481017"/>
                  </a:lnTo>
                  <a:lnTo>
                    <a:pt x="648639" y="476977"/>
                  </a:lnTo>
                  <a:lnTo>
                    <a:pt x="637669" y="473830"/>
                  </a:lnTo>
                  <a:lnTo>
                    <a:pt x="627838" y="471450"/>
                  </a:lnTo>
                  <a:lnTo>
                    <a:pt x="618492" y="469710"/>
                  </a:lnTo>
                  <a:lnTo>
                    <a:pt x="608979" y="468482"/>
                  </a:lnTo>
                  <a:lnTo>
                    <a:pt x="598646" y="467640"/>
                  </a:lnTo>
                  <a:lnTo>
                    <a:pt x="586841" y="467055"/>
                  </a:lnTo>
                  <a:lnTo>
                    <a:pt x="572911" y="466602"/>
                  </a:lnTo>
                  <a:lnTo>
                    <a:pt x="561467" y="466292"/>
                  </a:lnTo>
                  <a:lnTo>
                    <a:pt x="539003" y="464629"/>
                  </a:lnTo>
                  <a:lnTo>
                    <a:pt x="520164" y="463384"/>
                  </a:lnTo>
                  <a:lnTo>
                    <a:pt x="504426" y="462662"/>
                  </a:lnTo>
                  <a:lnTo>
                    <a:pt x="491262" y="462570"/>
                  </a:lnTo>
                  <a:lnTo>
                    <a:pt x="480147" y="463213"/>
                  </a:lnTo>
                  <a:lnTo>
                    <a:pt x="470555" y="464699"/>
                  </a:lnTo>
                  <a:lnTo>
                    <a:pt x="461961" y="467132"/>
                  </a:lnTo>
                  <a:lnTo>
                    <a:pt x="453840" y="470618"/>
                  </a:lnTo>
                  <a:lnTo>
                    <a:pt x="445666" y="475264"/>
                  </a:lnTo>
                  <a:lnTo>
                    <a:pt x="436913" y="481176"/>
                  </a:lnTo>
                  <a:lnTo>
                    <a:pt x="427057" y="488459"/>
                  </a:lnTo>
                  <a:lnTo>
                    <a:pt x="418249" y="495172"/>
                  </a:lnTo>
                  <a:lnTo>
                    <a:pt x="410608" y="500709"/>
                  </a:lnTo>
                  <a:lnTo>
                    <a:pt x="403142" y="503731"/>
                  </a:lnTo>
                  <a:lnTo>
                    <a:pt x="391806" y="505001"/>
                  </a:lnTo>
                  <a:lnTo>
                    <a:pt x="372556" y="505278"/>
                  </a:lnTo>
                  <a:lnTo>
                    <a:pt x="364540" y="505281"/>
                  </a:lnTo>
                  <a:lnTo>
                    <a:pt x="352821" y="506981"/>
                  </a:lnTo>
                  <a:lnTo>
                    <a:pt x="343846" y="506715"/>
                  </a:lnTo>
                  <a:lnTo>
                    <a:pt x="333083" y="503730"/>
                  </a:lnTo>
                  <a:lnTo>
                    <a:pt x="315997" y="497273"/>
                  </a:lnTo>
                  <a:lnTo>
                    <a:pt x="302122" y="490410"/>
                  </a:lnTo>
                  <a:lnTo>
                    <a:pt x="290689" y="484931"/>
                  </a:lnTo>
                  <a:lnTo>
                    <a:pt x="280744" y="480584"/>
                  </a:lnTo>
                  <a:lnTo>
                    <a:pt x="271608" y="477225"/>
                  </a:lnTo>
                  <a:lnTo>
                    <a:pt x="262603" y="474710"/>
                  </a:lnTo>
                  <a:lnTo>
                    <a:pt x="253049" y="472895"/>
                  </a:lnTo>
                  <a:lnTo>
                    <a:pt x="242268" y="471637"/>
                  </a:lnTo>
                  <a:lnTo>
                    <a:pt x="229582" y="470791"/>
                  </a:lnTo>
                  <a:lnTo>
                    <a:pt x="214312" y="470213"/>
                  </a:lnTo>
                  <a:lnTo>
                    <a:pt x="195779" y="469759"/>
                  </a:lnTo>
                  <a:lnTo>
                    <a:pt x="185521" y="469544"/>
                  </a:lnTo>
                  <a:lnTo>
                    <a:pt x="169494" y="466839"/>
                  </a:lnTo>
                  <a:lnTo>
                    <a:pt x="156907" y="465039"/>
                  </a:lnTo>
                  <a:lnTo>
                    <a:pt x="146547" y="464244"/>
                  </a:lnTo>
                  <a:lnTo>
                    <a:pt x="137199" y="464557"/>
                  </a:lnTo>
                  <a:lnTo>
                    <a:pt x="127649" y="466083"/>
                  </a:lnTo>
                  <a:lnTo>
                    <a:pt x="116683" y="468923"/>
                  </a:lnTo>
                  <a:lnTo>
                    <a:pt x="103086" y="473180"/>
                  </a:lnTo>
                  <a:lnTo>
                    <a:pt x="89509" y="477672"/>
                  </a:lnTo>
                  <a:lnTo>
                    <a:pt x="72031" y="487136"/>
                  </a:lnTo>
                  <a:lnTo>
                    <a:pt x="59982" y="493431"/>
                  </a:lnTo>
                  <a:lnTo>
                    <a:pt x="50933" y="497657"/>
                  </a:lnTo>
                  <a:lnTo>
                    <a:pt x="42457" y="500915"/>
                  </a:lnTo>
                  <a:lnTo>
                    <a:pt x="32125" y="504307"/>
                  </a:lnTo>
                  <a:lnTo>
                    <a:pt x="27673" y="505713"/>
                  </a:lnTo>
                  <a:lnTo>
                    <a:pt x="10698" y="503581"/>
                  </a:lnTo>
                  <a:lnTo>
                    <a:pt x="3077" y="497438"/>
                  </a:lnTo>
                  <a:lnTo>
                    <a:pt x="533" y="482199"/>
                  </a:lnTo>
                  <a:lnTo>
                    <a:pt x="0" y="472795"/>
                  </a:lnTo>
                  <a:lnTo>
                    <a:pt x="0" y="255777"/>
                  </a:lnTo>
                  <a:lnTo>
                    <a:pt x="0" y="56946"/>
                  </a:lnTo>
                  <a:close/>
                </a:path>
              </a:pathLst>
            </a:custGeom>
            <a:ln w="12700">
              <a:solidFill>
                <a:srgbClr val="939597"/>
              </a:solidFill>
            </a:ln>
          </p:spPr>
          <p:txBody>
            <a:bodyPr wrap="square" lIns="0" tIns="0" rIns="0" bIns="0" rtlCol="0">
              <a:noAutofit/>
            </a:bodyPr>
            <a:lstStyle/>
            <a:p>
              <a:endParaRPr/>
            </a:p>
          </p:txBody>
        </p:sp>
        <p:sp>
          <p:nvSpPr>
            <p:cNvPr id="60" name="object 60"/>
            <p:cNvSpPr/>
            <p:nvPr/>
          </p:nvSpPr>
          <p:spPr>
            <a:xfrm>
              <a:off x="828531" y="3685967"/>
              <a:ext cx="346367" cy="409359"/>
            </a:xfrm>
            <a:custGeom>
              <a:avLst/>
              <a:gdLst/>
              <a:ahLst/>
              <a:cxnLst/>
              <a:rect l="l" t="t" r="r" b="b"/>
              <a:pathLst>
                <a:path w="346367" h="409359">
                  <a:moveTo>
                    <a:pt x="0" y="0"/>
                  </a:moveTo>
                  <a:lnTo>
                    <a:pt x="0" y="399605"/>
                  </a:lnTo>
                  <a:lnTo>
                    <a:pt x="11972" y="388048"/>
                  </a:lnTo>
                  <a:lnTo>
                    <a:pt x="22181" y="378547"/>
                  </a:lnTo>
                  <a:lnTo>
                    <a:pt x="31202" y="370894"/>
                  </a:lnTo>
                  <a:lnTo>
                    <a:pt x="47974" y="360287"/>
                  </a:lnTo>
                  <a:lnTo>
                    <a:pt x="66879" y="354547"/>
                  </a:lnTo>
                  <a:lnTo>
                    <a:pt x="78566" y="352977"/>
                  </a:lnTo>
                  <a:lnTo>
                    <a:pt x="92508" y="351993"/>
                  </a:lnTo>
                  <a:lnTo>
                    <a:pt x="109280" y="351387"/>
                  </a:lnTo>
                  <a:lnTo>
                    <a:pt x="129454" y="350947"/>
                  </a:lnTo>
                  <a:lnTo>
                    <a:pt x="133172" y="350875"/>
                  </a:lnTo>
                  <a:lnTo>
                    <a:pt x="243840" y="350875"/>
                  </a:lnTo>
                  <a:lnTo>
                    <a:pt x="266559" y="350959"/>
                  </a:lnTo>
                  <a:lnTo>
                    <a:pt x="282154" y="351547"/>
                  </a:lnTo>
                  <a:lnTo>
                    <a:pt x="292848" y="353144"/>
                  </a:lnTo>
                  <a:lnTo>
                    <a:pt x="308423" y="361378"/>
                  </a:lnTo>
                  <a:lnTo>
                    <a:pt x="346367" y="409359"/>
                  </a:lnTo>
                  <a:lnTo>
                    <a:pt x="339652" y="402820"/>
                  </a:lnTo>
                  <a:lnTo>
                    <a:pt x="333624" y="397932"/>
                  </a:lnTo>
                  <a:lnTo>
                    <a:pt x="326854" y="394238"/>
                  </a:lnTo>
                  <a:lnTo>
                    <a:pt x="317916" y="391282"/>
                  </a:lnTo>
                  <a:lnTo>
                    <a:pt x="305384" y="388606"/>
                  </a:lnTo>
                  <a:lnTo>
                    <a:pt x="287829" y="385753"/>
                  </a:lnTo>
                  <a:lnTo>
                    <a:pt x="263827" y="382267"/>
                  </a:lnTo>
                  <a:lnTo>
                    <a:pt x="260108" y="381736"/>
                  </a:lnTo>
                  <a:lnTo>
                    <a:pt x="245792" y="376846"/>
                  </a:lnTo>
                  <a:lnTo>
                    <a:pt x="234122" y="373096"/>
                  </a:lnTo>
                  <a:lnTo>
                    <a:pt x="224147" y="370389"/>
                  </a:lnTo>
                  <a:lnTo>
                    <a:pt x="214916" y="368629"/>
                  </a:lnTo>
                  <a:lnTo>
                    <a:pt x="205478" y="367715"/>
                  </a:lnTo>
                  <a:lnTo>
                    <a:pt x="194882" y="367552"/>
                  </a:lnTo>
                  <a:lnTo>
                    <a:pt x="182175" y="368042"/>
                  </a:lnTo>
                  <a:lnTo>
                    <a:pt x="166407" y="369086"/>
                  </a:lnTo>
                  <a:lnTo>
                    <a:pt x="149453" y="370370"/>
                  </a:lnTo>
                  <a:lnTo>
                    <a:pt x="126887" y="373774"/>
                  </a:lnTo>
                  <a:lnTo>
                    <a:pt x="109835" y="376520"/>
                  </a:lnTo>
                  <a:lnTo>
                    <a:pt x="97021" y="378964"/>
                  </a:lnTo>
                  <a:lnTo>
                    <a:pt x="87170" y="381464"/>
                  </a:lnTo>
                  <a:lnTo>
                    <a:pt x="79007" y="384377"/>
                  </a:lnTo>
                  <a:lnTo>
                    <a:pt x="71256" y="388061"/>
                  </a:lnTo>
                  <a:lnTo>
                    <a:pt x="62643" y="392873"/>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a:p>
          </p:txBody>
        </p:sp>
        <p:sp>
          <p:nvSpPr>
            <p:cNvPr id="61" name="object 61"/>
            <p:cNvSpPr/>
            <p:nvPr/>
          </p:nvSpPr>
          <p:spPr>
            <a:xfrm>
              <a:off x="1132594" y="3655118"/>
              <a:ext cx="11391" cy="397968"/>
            </a:xfrm>
            <a:custGeom>
              <a:avLst/>
              <a:gdLst/>
              <a:ahLst/>
              <a:cxnLst/>
              <a:rect l="l" t="t" r="r" b="b"/>
              <a:pathLst>
                <a:path w="11391" h="397968">
                  <a:moveTo>
                    <a:pt x="0" y="9729"/>
                  </a:moveTo>
                  <a:lnTo>
                    <a:pt x="2106" y="4777"/>
                  </a:lnTo>
                  <a:lnTo>
                    <a:pt x="3814" y="1371"/>
                  </a:lnTo>
                  <a:lnTo>
                    <a:pt x="5163" y="0"/>
                  </a:lnTo>
                  <a:lnTo>
                    <a:pt x="6197" y="1149"/>
                  </a:lnTo>
                  <a:lnTo>
                    <a:pt x="7486" y="12961"/>
                  </a:lnTo>
                  <a:lnTo>
                    <a:pt x="8017" y="40708"/>
                  </a:lnTo>
                  <a:lnTo>
                    <a:pt x="8104" y="61775"/>
                  </a:lnTo>
                  <a:lnTo>
                    <a:pt x="8127" y="88288"/>
                  </a:lnTo>
                  <a:lnTo>
                    <a:pt x="8128" y="103950"/>
                  </a:lnTo>
                  <a:lnTo>
                    <a:pt x="8128" y="352489"/>
                  </a:lnTo>
                  <a:lnTo>
                    <a:pt x="11391" y="397968"/>
                  </a:lnTo>
                </a:path>
              </a:pathLst>
            </a:custGeom>
            <a:ln w="12699">
              <a:solidFill>
                <a:srgbClr val="939597"/>
              </a:solidFill>
            </a:ln>
          </p:spPr>
          <p:txBody>
            <a:bodyPr wrap="square" lIns="0" tIns="0" rIns="0" bIns="0" rtlCol="0">
              <a:noAutofit/>
            </a:bodyPr>
            <a:lstStyle/>
            <a:p>
              <a:endParaRPr/>
            </a:p>
          </p:txBody>
        </p:sp>
        <p:sp>
          <p:nvSpPr>
            <p:cNvPr id="62" name="object 62"/>
            <p:cNvSpPr/>
            <p:nvPr/>
          </p:nvSpPr>
          <p:spPr>
            <a:xfrm>
              <a:off x="1138284" y="3665089"/>
              <a:ext cx="36614" cy="43023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a:p>
          </p:txBody>
        </p:sp>
        <p:sp>
          <p:nvSpPr>
            <p:cNvPr id="63" name="object 63"/>
            <p:cNvSpPr/>
            <p:nvPr/>
          </p:nvSpPr>
          <p:spPr>
            <a:xfrm>
              <a:off x="484882" y="3645099"/>
              <a:ext cx="335241" cy="455091"/>
            </a:xfrm>
            <a:custGeom>
              <a:avLst/>
              <a:gdLst/>
              <a:ahLst/>
              <a:cxnLst/>
              <a:rect l="l" t="t" r="r" b="b"/>
              <a:pathLst>
                <a:path w="335241" h="455091">
                  <a:moveTo>
                    <a:pt x="47193" y="0"/>
                  </a:moveTo>
                  <a:lnTo>
                    <a:pt x="29286" y="18478"/>
                  </a:lnTo>
                  <a:lnTo>
                    <a:pt x="29286" y="407987"/>
                  </a:lnTo>
                  <a:lnTo>
                    <a:pt x="39929" y="402459"/>
                  </a:lnTo>
                  <a:lnTo>
                    <a:pt x="48719" y="398285"/>
                  </a:lnTo>
                  <a:lnTo>
                    <a:pt x="56895" y="395191"/>
                  </a:lnTo>
                  <a:lnTo>
                    <a:pt x="65701" y="392904"/>
                  </a:lnTo>
                  <a:lnTo>
                    <a:pt x="76379" y="391150"/>
                  </a:lnTo>
                  <a:lnTo>
                    <a:pt x="90170" y="389657"/>
                  </a:lnTo>
                  <a:lnTo>
                    <a:pt x="108316" y="388151"/>
                  </a:lnTo>
                  <a:lnTo>
                    <a:pt x="125298" y="386867"/>
                  </a:lnTo>
                  <a:lnTo>
                    <a:pt x="138685" y="383029"/>
                  </a:lnTo>
                  <a:lnTo>
                    <a:pt x="149906" y="380063"/>
                  </a:lnTo>
                  <a:lnTo>
                    <a:pt x="159649" y="378014"/>
                  </a:lnTo>
                  <a:lnTo>
                    <a:pt x="168603" y="376926"/>
                  </a:lnTo>
                  <a:lnTo>
                    <a:pt x="177457" y="376843"/>
                  </a:lnTo>
                  <a:lnTo>
                    <a:pt x="186899" y="377811"/>
                  </a:lnTo>
                  <a:lnTo>
                    <a:pt x="197617" y="379875"/>
                  </a:lnTo>
                  <a:lnTo>
                    <a:pt x="210302" y="383078"/>
                  </a:lnTo>
                  <a:lnTo>
                    <a:pt x="225641" y="387465"/>
                  </a:lnTo>
                  <a:lnTo>
                    <a:pt x="244322" y="393082"/>
                  </a:lnTo>
                  <a:lnTo>
                    <a:pt x="250621" y="394995"/>
                  </a:lnTo>
                  <a:lnTo>
                    <a:pt x="275465" y="405278"/>
                  </a:lnTo>
                  <a:lnTo>
                    <a:pt x="294223" y="413294"/>
                  </a:lnTo>
                  <a:lnTo>
                    <a:pt x="307902" y="419701"/>
                  </a:lnTo>
                  <a:lnTo>
                    <a:pt x="317511" y="425157"/>
                  </a:lnTo>
                  <a:lnTo>
                    <a:pt x="324058" y="430320"/>
                  </a:lnTo>
                  <a:lnTo>
                    <a:pt x="328550" y="435847"/>
                  </a:lnTo>
                  <a:lnTo>
                    <a:pt x="331995" y="442397"/>
                  </a:lnTo>
                  <a:lnTo>
                    <a:pt x="335241" y="450227"/>
                  </a:lnTo>
                  <a:lnTo>
                    <a:pt x="320598" y="450227"/>
                  </a:lnTo>
                  <a:lnTo>
                    <a:pt x="310854" y="445143"/>
                  </a:lnTo>
                  <a:lnTo>
                    <a:pt x="302647" y="441096"/>
                  </a:lnTo>
                  <a:lnTo>
                    <a:pt x="294979" y="437790"/>
                  </a:lnTo>
                  <a:lnTo>
                    <a:pt x="286851" y="434929"/>
                  </a:lnTo>
                  <a:lnTo>
                    <a:pt x="277266" y="432217"/>
                  </a:lnTo>
                  <a:lnTo>
                    <a:pt x="265223" y="429359"/>
                  </a:lnTo>
                  <a:lnTo>
                    <a:pt x="249726" y="426057"/>
                  </a:lnTo>
                  <a:lnTo>
                    <a:pt x="229774" y="422017"/>
                  </a:lnTo>
                  <a:lnTo>
                    <a:pt x="216446" y="419354"/>
                  </a:lnTo>
                  <a:lnTo>
                    <a:pt x="198746" y="414617"/>
                  </a:lnTo>
                  <a:lnTo>
                    <a:pt x="184470" y="411026"/>
                  </a:lnTo>
                  <a:lnTo>
                    <a:pt x="172743" y="408570"/>
                  </a:lnTo>
                  <a:lnTo>
                    <a:pt x="162692" y="407234"/>
                  </a:lnTo>
                  <a:lnTo>
                    <a:pt x="153444" y="407007"/>
                  </a:lnTo>
                  <a:lnTo>
                    <a:pt x="144123" y="407876"/>
                  </a:lnTo>
                  <a:lnTo>
                    <a:pt x="133857" y="409828"/>
                  </a:lnTo>
                  <a:lnTo>
                    <a:pt x="121771" y="412850"/>
                  </a:lnTo>
                  <a:lnTo>
                    <a:pt x="106992" y="416931"/>
                  </a:lnTo>
                  <a:lnTo>
                    <a:pt x="73600" y="426996"/>
                  </a:lnTo>
                  <a:lnTo>
                    <a:pt x="50731" y="433983"/>
                  </a:lnTo>
                  <a:lnTo>
                    <a:pt x="34381" y="439091"/>
                  </a:lnTo>
                  <a:lnTo>
                    <a:pt x="23383" y="442721"/>
                  </a:lnTo>
                  <a:lnTo>
                    <a:pt x="16571" y="445275"/>
                  </a:lnTo>
                  <a:lnTo>
                    <a:pt x="10840" y="448759"/>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a:p>
          </p:txBody>
        </p:sp>
        <p:sp>
          <p:nvSpPr>
            <p:cNvPr id="64" name="object 64"/>
            <p:cNvSpPr/>
            <p:nvPr/>
          </p:nvSpPr>
          <p:spPr>
            <a:xfrm>
              <a:off x="494648" y="4053086"/>
              <a:ext cx="19519" cy="4224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a:p>
          </p:txBody>
        </p:sp>
        <p:sp>
          <p:nvSpPr>
            <p:cNvPr id="57" name="object 57"/>
            <p:cNvSpPr/>
            <p:nvPr/>
          </p:nvSpPr>
          <p:spPr>
            <a:xfrm>
              <a:off x="449995" y="43137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8" name="object 58"/>
            <p:cNvSpPr/>
            <p:nvPr/>
          </p:nvSpPr>
          <p:spPr>
            <a:xfrm>
              <a:off x="487536" y="43513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55" name="object 55"/>
            <p:cNvSpPr/>
            <p:nvPr/>
          </p:nvSpPr>
          <p:spPr>
            <a:xfrm>
              <a:off x="446394" y="2888598"/>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56" name="object 56"/>
            <p:cNvSpPr/>
            <p:nvPr/>
          </p:nvSpPr>
          <p:spPr>
            <a:xfrm>
              <a:off x="483936" y="2926139"/>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39" name="object 39"/>
            <p:cNvSpPr/>
            <p:nvPr/>
          </p:nvSpPr>
          <p:spPr>
            <a:xfrm>
              <a:off x="368529" y="1066827"/>
              <a:ext cx="108610" cy="116103"/>
            </a:xfrm>
            <a:custGeom>
              <a:avLst/>
              <a:gdLst/>
              <a:ahLst/>
              <a:cxnLst/>
              <a:rect l="l" t="t" r="r" b="b"/>
              <a:pathLst>
                <a:path w="108610" h="116103">
                  <a:moveTo>
                    <a:pt x="108610" y="0"/>
                  </a:moveTo>
                  <a:lnTo>
                    <a:pt x="98680" y="2885"/>
                  </a:lnTo>
                  <a:lnTo>
                    <a:pt x="88311" y="6551"/>
                  </a:lnTo>
                  <a:lnTo>
                    <a:pt x="77691" y="11091"/>
                  </a:lnTo>
                  <a:lnTo>
                    <a:pt x="67006" y="16600"/>
                  </a:lnTo>
                  <a:lnTo>
                    <a:pt x="56444" y="23171"/>
                  </a:lnTo>
                  <a:lnTo>
                    <a:pt x="46192" y="30897"/>
                  </a:lnTo>
                  <a:lnTo>
                    <a:pt x="36438" y="39873"/>
                  </a:lnTo>
                  <a:lnTo>
                    <a:pt x="27368" y="50192"/>
                  </a:lnTo>
                  <a:lnTo>
                    <a:pt x="19171" y="61948"/>
                  </a:lnTo>
                  <a:lnTo>
                    <a:pt x="12033" y="75234"/>
                  </a:lnTo>
                  <a:lnTo>
                    <a:pt x="6142" y="90145"/>
                  </a:lnTo>
                  <a:lnTo>
                    <a:pt x="1684" y="106774"/>
                  </a:lnTo>
                  <a:lnTo>
                    <a:pt x="0" y="116103"/>
                  </a:lnTo>
                </a:path>
              </a:pathLst>
            </a:custGeom>
            <a:ln w="12700">
              <a:solidFill>
                <a:srgbClr val="00C0F3"/>
              </a:solidFill>
              <a:prstDash val="dash"/>
            </a:ln>
          </p:spPr>
          <p:txBody>
            <a:bodyPr wrap="square" lIns="0" tIns="0" rIns="0" bIns="0" rtlCol="0">
              <a:noAutofit/>
            </a:bodyPr>
            <a:lstStyle/>
            <a:p>
              <a:endParaRPr/>
            </a:p>
          </p:txBody>
        </p:sp>
        <p:sp>
          <p:nvSpPr>
            <p:cNvPr id="40" name="object 40"/>
            <p:cNvSpPr/>
            <p:nvPr/>
          </p:nvSpPr>
          <p:spPr>
            <a:xfrm>
              <a:off x="366350" y="1256624"/>
              <a:ext cx="0" cy="797953"/>
            </a:xfrm>
            <a:custGeom>
              <a:avLst/>
              <a:gdLst/>
              <a:ahLst/>
              <a:cxnLst/>
              <a:rect l="l" t="t" r="r" b="b"/>
              <a:pathLst>
                <a:path h="797953">
                  <a:moveTo>
                    <a:pt x="0" y="0"/>
                  </a:moveTo>
                  <a:lnTo>
                    <a:pt x="0" y="797953"/>
                  </a:lnTo>
                </a:path>
              </a:pathLst>
            </a:custGeom>
            <a:ln w="12700">
              <a:solidFill>
                <a:srgbClr val="00C0F3"/>
              </a:solidFill>
              <a:prstDash val="dash"/>
            </a:ln>
          </p:spPr>
          <p:txBody>
            <a:bodyPr wrap="square" lIns="0" tIns="0" rIns="0" bIns="0" rtlCol="0">
              <a:noAutofit/>
            </a:bodyPr>
            <a:lstStyle/>
            <a:p>
              <a:endParaRPr/>
            </a:p>
          </p:txBody>
        </p:sp>
        <p:sp>
          <p:nvSpPr>
            <p:cNvPr id="41" name="object 41"/>
            <p:cNvSpPr/>
            <p:nvPr/>
          </p:nvSpPr>
          <p:spPr>
            <a:xfrm>
              <a:off x="366346" y="1194784"/>
              <a:ext cx="774" cy="37020"/>
            </a:xfrm>
            <a:custGeom>
              <a:avLst/>
              <a:gdLst/>
              <a:ahLst/>
              <a:cxnLst/>
              <a:rect l="l" t="t" r="r" b="b"/>
              <a:pathLst>
                <a:path w="774" h="37020">
                  <a:moveTo>
                    <a:pt x="774" y="0"/>
                  </a:moveTo>
                  <a:lnTo>
                    <a:pt x="266" y="5829"/>
                  </a:lnTo>
                  <a:lnTo>
                    <a:pt x="0" y="11912"/>
                  </a:lnTo>
                  <a:lnTo>
                    <a:pt x="0" y="18262"/>
                  </a:lnTo>
                  <a:lnTo>
                    <a:pt x="0" y="37020"/>
                  </a:lnTo>
                </a:path>
              </a:pathLst>
            </a:custGeom>
            <a:ln w="12700">
              <a:solidFill>
                <a:srgbClr val="00C0F3"/>
              </a:solidFill>
            </a:ln>
          </p:spPr>
          <p:txBody>
            <a:bodyPr wrap="square" lIns="0" tIns="0" rIns="0" bIns="0" rtlCol="0">
              <a:noAutofit/>
            </a:bodyPr>
            <a:lstStyle/>
            <a:p>
              <a:endParaRPr/>
            </a:p>
          </p:txBody>
        </p:sp>
        <p:sp>
          <p:nvSpPr>
            <p:cNvPr id="42" name="object 42"/>
            <p:cNvSpPr/>
            <p:nvPr/>
          </p:nvSpPr>
          <p:spPr>
            <a:xfrm>
              <a:off x="372531" y="2127356"/>
              <a:ext cx="116103" cy="108610"/>
            </a:xfrm>
            <a:custGeom>
              <a:avLst/>
              <a:gdLst/>
              <a:ahLst/>
              <a:cxnLst/>
              <a:rect l="l" t="t" r="r" b="b"/>
              <a:pathLst>
                <a:path w="116103" h="108610">
                  <a:moveTo>
                    <a:pt x="0" y="0"/>
                  </a:moveTo>
                  <a:lnTo>
                    <a:pt x="2885" y="9929"/>
                  </a:lnTo>
                  <a:lnTo>
                    <a:pt x="6551" y="20298"/>
                  </a:lnTo>
                  <a:lnTo>
                    <a:pt x="11091" y="30919"/>
                  </a:lnTo>
                  <a:lnTo>
                    <a:pt x="16600" y="41603"/>
                  </a:lnTo>
                  <a:lnTo>
                    <a:pt x="23171" y="52165"/>
                  </a:lnTo>
                  <a:lnTo>
                    <a:pt x="30897" y="62417"/>
                  </a:lnTo>
                  <a:lnTo>
                    <a:pt x="39873" y="72171"/>
                  </a:lnTo>
                  <a:lnTo>
                    <a:pt x="50192" y="81241"/>
                  </a:lnTo>
                  <a:lnTo>
                    <a:pt x="61948" y="89438"/>
                  </a:lnTo>
                  <a:lnTo>
                    <a:pt x="75234" y="96576"/>
                  </a:lnTo>
                  <a:lnTo>
                    <a:pt x="90145" y="102468"/>
                  </a:lnTo>
                  <a:lnTo>
                    <a:pt x="106774" y="106925"/>
                  </a:lnTo>
                  <a:lnTo>
                    <a:pt x="116103" y="108610"/>
                  </a:lnTo>
                </a:path>
              </a:pathLst>
            </a:custGeom>
            <a:ln w="12700">
              <a:solidFill>
                <a:srgbClr val="00C0F3"/>
              </a:solidFill>
              <a:prstDash val="dash"/>
            </a:ln>
          </p:spPr>
          <p:txBody>
            <a:bodyPr wrap="square" lIns="0" tIns="0" rIns="0" bIns="0" rtlCol="0">
              <a:noAutofit/>
            </a:bodyPr>
            <a:lstStyle/>
            <a:p>
              <a:endParaRPr/>
            </a:p>
          </p:txBody>
        </p:sp>
        <p:sp>
          <p:nvSpPr>
            <p:cNvPr id="43" name="object 43"/>
            <p:cNvSpPr/>
            <p:nvPr/>
          </p:nvSpPr>
          <p:spPr>
            <a:xfrm>
              <a:off x="366346" y="2066982"/>
              <a:ext cx="1536" cy="36969"/>
            </a:xfrm>
            <a:custGeom>
              <a:avLst/>
              <a:gdLst/>
              <a:ahLst/>
              <a:cxnLst/>
              <a:rect l="l" t="t" r="r" b="b"/>
              <a:pathLst>
                <a:path w="1536" h="36969">
                  <a:moveTo>
                    <a:pt x="0" y="0"/>
                  </a:moveTo>
                  <a:lnTo>
                    <a:pt x="0" y="18770"/>
                  </a:lnTo>
                  <a:lnTo>
                    <a:pt x="0" y="25857"/>
                  </a:lnTo>
                  <a:lnTo>
                    <a:pt x="1536" y="36969"/>
                  </a:lnTo>
                </a:path>
              </a:pathLst>
            </a:custGeom>
            <a:ln w="12700">
              <a:solidFill>
                <a:srgbClr val="00C0F3"/>
              </a:solidFill>
            </a:ln>
          </p:spPr>
          <p:txBody>
            <a:bodyPr wrap="square" lIns="0" tIns="0" rIns="0" bIns="0" rtlCol="0">
              <a:noAutofit/>
            </a:bodyPr>
            <a:lstStyle/>
            <a:p>
              <a:endParaRPr/>
            </a:p>
          </p:txBody>
        </p:sp>
        <p:sp>
          <p:nvSpPr>
            <p:cNvPr id="44" name="object 44"/>
            <p:cNvSpPr/>
            <p:nvPr/>
          </p:nvSpPr>
          <p:spPr>
            <a:xfrm>
              <a:off x="562993" y="2238147"/>
              <a:ext cx="4286643" cy="0"/>
            </a:xfrm>
            <a:custGeom>
              <a:avLst/>
              <a:gdLst/>
              <a:ahLst/>
              <a:cxnLst/>
              <a:rect l="l" t="t" r="r" b="b"/>
              <a:pathLst>
                <a:path w="4286643">
                  <a:moveTo>
                    <a:pt x="0" y="0"/>
                  </a:moveTo>
                  <a:lnTo>
                    <a:pt x="4286643" y="0"/>
                  </a:lnTo>
                </a:path>
              </a:pathLst>
            </a:custGeom>
            <a:ln w="12700">
              <a:solidFill>
                <a:srgbClr val="00C0F3"/>
              </a:solidFill>
              <a:prstDash val="dash"/>
            </a:ln>
          </p:spPr>
          <p:txBody>
            <a:bodyPr wrap="square" lIns="0" tIns="0" rIns="0" bIns="0" rtlCol="0">
              <a:noAutofit/>
            </a:bodyPr>
            <a:lstStyle/>
            <a:p>
              <a:endParaRPr/>
            </a:p>
          </p:txBody>
        </p:sp>
        <p:sp>
          <p:nvSpPr>
            <p:cNvPr id="45" name="object 45"/>
            <p:cNvSpPr/>
            <p:nvPr/>
          </p:nvSpPr>
          <p:spPr>
            <a:xfrm>
              <a:off x="500484" y="2237378"/>
              <a:ext cx="37249" cy="774"/>
            </a:xfrm>
            <a:custGeom>
              <a:avLst/>
              <a:gdLst/>
              <a:ahLst/>
              <a:cxnLst/>
              <a:rect l="l" t="t" r="r" b="b"/>
              <a:pathLst>
                <a:path w="37249" h="774">
                  <a:moveTo>
                    <a:pt x="0" y="0"/>
                  </a:moveTo>
                  <a:lnTo>
                    <a:pt x="5829" y="508"/>
                  </a:lnTo>
                  <a:lnTo>
                    <a:pt x="11912" y="774"/>
                  </a:lnTo>
                  <a:lnTo>
                    <a:pt x="18262" y="774"/>
                  </a:lnTo>
                  <a:lnTo>
                    <a:pt x="37249" y="774"/>
                  </a:lnTo>
                </a:path>
              </a:pathLst>
            </a:custGeom>
            <a:ln w="12700">
              <a:solidFill>
                <a:srgbClr val="00C0F3"/>
              </a:solidFill>
            </a:ln>
          </p:spPr>
          <p:txBody>
            <a:bodyPr wrap="square" lIns="0" tIns="0" rIns="0" bIns="0" rtlCol="0">
              <a:noAutofit/>
            </a:bodyPr>
            <a:lstStyle/>
            <a:p>
              <a:endParaRPr/>
            </a:p>
          </p:txBody>
        </p:sp>
        <p:sp>
          <p:nvSpPr>
            <p:cNvPr id="46" name="object 46"/>
            <p:cNvSpPr/>
            <p:nvPr/>
          </p:nvSpPr>
          <p:spPr>
            <a:xfrm>
              <a:off x="4922859" y="2115861"/>
              <a:ext cx="108610" cy="116103"/>
            </a:xfrm>
            <a:custGeom>
              <a:avLst/>
              <a:gdLst/>
              <a:ahLst/>
              <a:cxnLst/>
              <a:rect l="l" t="t" r="r" b="b"/>
              <a:pathLst>
                <a:path w="108610" h="116103">
                  <a:moveTo>
                    <a:pt x="0" y="116103"/>
                  </a:moveTo>
                  <a:lnTo>
                    <a:pt x="9929" y="113218"/>
                  </a:lnTo>
                  <a:lnTo>
                    <a:pt x="20298" y="109552"/>
                  </a:lnTo>
                  <a:lnTo>
                    <a:pt x="30919" y="105011"/>
                  </a:lnTo>
                  <a:lnTo>
                    <a:pt x="41603" y="99502"/>
                  </a:lnTo>
                  <a:lnTo>
                    <a:pt x="52165" y="92932"/>
                  </a:lnTo>
                  <a:lnTo>
                    <a:pt x="62417" y="85205"/>
                  </a:lnTo>
                  <a:lnTo>
                    <a:pt x="72171" y="76229"/>
                  </a:lnTo>
                  <a:lnTo>
                    <a:pt x="81241" y="65910"/>
                  </a:lnTo>
                  <a:lnTo>
                    <a:pt x="89438" y="54155"/>
                  </a:lnTo>
                  <a:lnTo>
                    <a:pt x="96576" y="40868"/>
                  </a:lnTo>
                  <a:lnTo>
                    <a:pt x="102468" y="25958"/>
                  </a:lnTo>
                  <a:lnTo>
                    <a:pt x="106925" y="9329"/>
                  </a:lnTo>
                  <a:lnTo>
                    <a:pt x="108610" y="0"/>
                  </a:lnTo>
                </a:path>
              </a:pathLst>
            </a:custGeom>
            <a:ln w="12700">
              <a:solidFill>
                <a:srgbClr val="00C0F3"/>
              </a:solidFill>
              <a:prstDash val="dash"/>
            </a:ln>
          </p:spPr>
          <p:txBody>
            <a:bodyPr wrap="square" lIns="0" tIns="0" rIns="0" bIns="0" rtlCol="0">
              <a:noAutofit/>
            </a:bodyPr>
            <a:lstStyle/>
            <a:p>
              <a:endParaRPr/>
            </a:p>
          </p:txBody>
        </p:sp>
        <p:sp>
          <p:nvSpPr>
            <p:cNvPr id="47" name="object 47"/>
            <p:cNvSpPr/>
            <p:nvPr/>
          </p:nvSpPr>
          <p:spPr>
            <a:xfrm>
              <a:off x="4862273" y="2236616"/>
              <a:ext cx="37185" cy="1536"/>
            </a:xfrm>
            <a:custGeom>
              <a:avLst/>
              <a:gdLst/>
              <a:ahLst/>
              <a:cxnLst/>
              <a:rect l="l" t="t" r="r" b="b"/>
              <a:pathLst>
                <a:path w="37185" h="1536">
                  <a:moveTo>
                    <a:pt x="0" y="1536"/>
                  </a:moveTo>
                  <a:lnTo>
                    <a:pt x="18973" y="1536"/>
                  </a:lnTo>
                  <a:lnTo>
                    <a:pt x="26060" y="1536"/>
                  </a:lnTo>
                  <a:lnTo>
                    <a:pt x="37185" y="0"/>
                  </a:lnTo>
                </a:path>
              </a:pathLst>
            </a:custGeom>
            <a:ln w="12699">
              <a:solidFill>
                <a:srgbClr val="00C0F3"/>
              </a:solidFill>
            </a:ln>
          </p:spPr>
          <p:txBody>
            <a:bodyPr wrap="square" lIns="0" tIns="0" rIns="0" bIns="0" rtlCol="0">
              <a:noAutofit/>
            </a:bodyPr>
            <a:lstStyle/>
            <a:p>
              <a:endParaRPr/>
            </a:p>
          </p:txBody>
        </p:sp>
        <p:sp>
          <p:nvSpPr>
            <p:cNvPr id="48" name="object 48"/>
            <p:cNvSpPr/>
            <p:nvPr/>
          </p:nvSpPr>
          <p:spPr>
            <a:xfrm>
              <a:off x="5033650" y="1244216"/>
              <a:ext cx="0" cy="797953"/>
            </a:xfrm>
            <a:custGeom>
              <a:avLst/>
              <a:gdLst/>
              <a:ahLst/>
              <a:cxnLst/>
              <a:rect l="l" t="t" r="r" b="b"/>
              <a:pathLst>
                <a:path h="797953">
                  <a:moveTo>
                    <a:pt x="0" y="797953"/>
                  </a:moveTo>
                  <a:lnTo>
                    <a:pt x="0" y="0"/>
                  </a:lnTo>
                </a:path>
              </a:pathLst>
            </a:custGeom>
            <a:ln w="12700">
              <a:solidFill>
                <a:srgbClr val="00C0F3"/>
              </a:solidFill>
              <a:prstDash val="dash"/>
            </a:ln>
          </p:spPr>
          <p:txBody>
            <a:bodyPr wrap="square" lIns="0" tIns="0" rIns="0" bIns="0" rtlCol="0">
              <a:noAutofit/>
            </a:bodyPr>
            <a:lstStyle/>
            <a:p>
              <a:endParaRPr/>
            </a:p>
          </p:txBody>
        </p:sp>
        <p:sp>
          <p:nvSpPr>
            <p:cNvPr id="49" name="object 49"/>
            <p:cNvSpPr/>
            <p:nvPr/>
          </p:nvSpPr>
          <p:spPr>
            <a:xfrm>
              <a:off x="5032872" y="2066982"/>
              <a:ext cx="774" cy="37033"/>
            </a:xfrm>
            <a:custGeom>
              <a:avLst/>
              <a:gdLst/>
              <a:ahLst/>
              <a:cxnLst/>
              <a:rect l="l" t="t" r="r" b="b"/>
              <a:pathLst>
                <a:path w="774" h="37033">
                  <a:moveTo>
                    <a:pt x="0" y="37033"/>
                  </a:moveTo>
                  <a:lnTo>
                    <a:pt x="508" y="31203"/>
                  </a:lnTo>
                  <a:lnTo>
                    <a:pt x="774" y="25107"/>
                  </a:lnTo>
                  <a:lnTo>
                    <a:pt x="774" y="18770"/>
                  </a:lnTo>
                  <a:lnTo>
                    <a:pt x="774" y="0"/>
                  </a:lnTo>
                </a:path>
              </a:pathLst>
            </a:custGeom>
            <a:ln w="12700">
              <a:solidFill>
                <a:srgbClr val="00C0F3"/>
              </a:solidFill>
            </a:ln>
          </p:spPr>
          <p:txBody>
            <a:bodyPr wrap="square" lIns="0" tIns="0" rIns="0" bIns="0" rtlCol="0">
              <a:noAutofit/>
            </a:bodyPr>
            <a:lstStyle/>
            <a:p>
              <a:endParaRPr/>
            </a:p>
          </p:txBody>
        </p:sp>
        <p:sp>
          <p:nvSpPr>
            <p:cNvPr id="50" name="object 50"/>
            <p:cNvSpPr/>
            <p:nvPr/>
          </p:nvSpPr>
          <p:spPr>
            <a:xfrm>
              <a:off x="4911365" y="1062827"/>
              <a:ext cx="116103" cy="108610"/>
            </a:xfrm>
            <a:custGeom>
              <a:avLst/>
              <a:gdLst/>
              <a:ahLst/>
              <a:cxnLst/>
              <a:rect l="l" t="t" r="r" b="b"/>
              <a:pathLst>
                <a:path w="116103" h="108610">
                  <a:moveTo>
                    <a:pt x="116103" y="108610"/>
                  </a:moveTo>
                  <a:lnTo>
                    <a:pt x="113218" y="98680"/>
                  </a:lnTo>
                  <a:lnTo>
                    <a:pt x="109552" y="88311"/>
                  </a:lnTo>
                  <a:lnTo>
                    <a:pt x="105011" y="77691"/>
                  </a:lnTo>
                  <a:lnTo>
                    <a:pt x="99502" y="67006"/>
                  </a:lnTo>
                  <a:lnTo>
                    <a:pt x="92932" y="56444"/>
                  </a:lnTo>
                  <a:lnTo>
                    <a:pt x="85205" y="46192"/>
                  </a:lnTo>
                  <a:lnTo>
                    <a:pt x="76229" y="36438"/>
                  </a:lnTo>
                  <a:lnTo>
                    <a:pt x="65910" y="27368"/>
                  </a:lnTo>
                  <a:lnTo>
                    <a:pt x="54155" y="19171"/>
                  </a:lnTo>
                  <a:lnTo>
                    <a:pt x="40868" y="12033"/>
                  </a:lnTo>
                  <a:lnTo>
                    <a:pt x="25958" y="6142"/>
                  </a:lnTo>
                  <a:lnTo>
                    <a:pt x="9329" y="1684"/>
                  </a:lnTo>
                  <a:lnTo>
                    <a:pt x="0" y="0"/>
                  </a:lnTo>
                </a:path>
              </a:pathLst>
            </a:custGeom>
            <a:ln w="12700">
              <a:solidFill>
                <a:srgbClr val="00C0F3"/>
              </a:solidFill>
              <a:prstDash val="dash"/>
            </a:ln>
          </p:spPr>
          <p:txBody>
            <a:bodyPr wrap="square" lIns="0" tIns="0" rIns="0" bIns="0" rtlCol="0">
              <a:noAutofit/>
            </a:bodyPr>
            <a:lstStyle/>
            <a:p>
              <a:endParaRPr/>
            </a:p>
          </p:txBody>
        </p:sp>
        <p:sp>
          <p:nvSpPr>
            <p:cNvPr id="51" name="object 51"/>
            <p:cNvSpPr/>
            <p:nvPr/>
          </p:nvSpPr>
          <p:spPr>
            <a:xfrm>
              <a:off x="5032123" y="1194835"/>
              <a:ext cx="1524" cy="36969"/>
            </a:xfrm>
            <a:custGeom>
              <a:avLst/>
              <a:gdLst/>
              <a:ahLst/>
              <a:cxnLst/>
              <a:rect l="l" t="t" r="r" b="b"/>
              <a:pathLst>
                <a:path w="1524" h="36969">
                  <a:moveTo>
                    <a:pt x="1524" y="36969"/>
                  </a:moveTo>
                  <a:lnTo>
                    <a:pt x="1524" y="18211"/>
                  </a:lnTo>
                  <a:lnTo>
                    <a:pt x="1524" y="11125"/>
                  </a:lnTo>
                  <a:lnTo>
                    <a:pt x="0" y="0"/>
                  </a:lnTo>
                </a:path>
              </a:pathLst>
            </a:custGeom>
            <a:ln w="12700">
              <a:solidFill>
                <a:srgbClr val="00C0F3"/>
              </a:solidFill>
            </a:ln>
          </p:spPr>
          <p:txBody>
            <a:bodyPr wrap="square" lIns="0" tIns="0" rIns="0" bIns="0" rtlCol="0">
              <a:noAutofit/>
            </a:bodyPr>
            <a:lstStyle/>
            <a:p>
              <a:endParaRPr/>
            </a:p>
          </p:txBody>
        </p:sp>
        <p:sp>
          <p:nvSpPr>
            <p:cNvPr id="52" name="object 52"/>
            <p:cNvSpPr/>
            <p:nvPr/>
          </p:nvSpPr>
          <p:spPr>
            <a:xfrm>
              <a:off x="550363" y="1060646"/>
              <a:ext cx="4286643" cy="0"/>
            </a:xfrm>
            <a:custGeom>
              <a:avLst/>
              <a:gdLst/>
              <a:ahLst/>
              <a:cxnLst/>
              <a:rect l="l" t="t" r="r" b="b"/>
              <a:pathLst>
                <a:path w="4286643">
                  <a:moveTo>
                    <a:pt x="4286643" y="0"/>
                  </a:moveTo>
                  <a:lnTo>
                    <a:pt x="0" y="0"/>
                  </a:lnTo>
                </a:path>
              </a:pathLst>
            </a:custGeom>
            <a:ln w="12700">
              <a:solidFill>
                <a:srgbClr val="00C0F3"/>
              </a:solidFill>
              <a:prstDash val="dash"/>
            </a:ln>
          </p:spPr>
          <p:txBody>
            <a:bodyPr wrap="square" lIns="0" tIns="0" rIns="0" bIns="0" rtlCol="0">
              <a:noAutofit/>
            </a:bodyPr>
            <a:lstStyle/>
            <a:p>
              <a:endParaRPr/>
            </a:p>
          </p:txBody>
        </p:sp>
        <p:sp>
          <p:nvSpPr>
            <p:cNvPr id="53" name="object 53"/>
            <p:cNvSpPr/>
            <p:nvPr/>
          </p:nvSpPr>
          <p:spPr>
            <a:xfrm>
              <a:off x="4862273" y="1060646"/>
              <a:ext cx="37236" cy="774"/>
            </a:xfrm>
            <a:custGeom>
              <a:avLst/>
              <a:gdLst/>
              <a:ahLst/>
              <a:cxnLst/>
              <a:rect l="l" t="t" r="r" b="b"/>
              <a:pathLst>
                <a:path w="37236" h="774">
                  <a:moveTo>
                    <a:pt x="37236" y="774"/>
                  </a:moveTo>
                  <a:lnTo>
                    <a:pt x="31407" y="266"/>
                  </a:lnTo>
                  <a:lnTo>
                    <a:pt x="25323" y="0"/>
                  </a:lnTo>
                  <a:lnTo>
                    <a:pt x="18973" y="0"/>
                  </a:lnTo>
                  <a:lnTo>
                    <a:pt x="0" y="0"/>
                  </a:lnTo>
                </a:path>
              </a:pathLst>
            </a:custGeom>
            <a:ln w="12700">
              <a:solidFill>
                <a:srgbClr val="00C0F3"/>
              </a:solidFill>
            </a:ln>
          </p:spPr>
          <p:txBody>
            <a:bodyPr wrap="square" lIns="0" tIns="0" rIns="0" bIns="0" rtlCol="0">
              <a:noAutofit/>
            </a:bodyPr>
            <a:lstStyle/>
            <a:p>
              <a:endParaRPr/>
            </a:p>
          </p:txBody>
        </p:sp>
        <p:sp>
          <p:nvSpPr>
            <p:cNvPr id="54" name="object 54"/>
            <p:cNvSpPr/>
            <p:nvPr/>
          </p:nvSpPr>
          <p:spPr>
            <a:xfrm>
              <a:off x="500534" y="1060646"/>
              <a:ext cx="37198" cy="1523"/>
            </a:xfrm>
            <a:custGeom>
              <a:avLst/>
              <a:gdLst/>
              <a:ahLst/>
              <a:cxnLst/>
              <a:rect l="l" t="t" r="r" b="b"/>
              <a:pathLst>
                <a:path w="37198" h="1524">
                  <a:moveTo>
                    <a:pt x="37198" y="0"/>
                  </a:moveTo>
                  <a:lnTo>
                    <a:pt x="18211" y="0"/>
                  </a:lnTo>
                  <a:lnTo>
                    <a:pt x="11125" y="0"/>
                  </a:lnTo>
                  <a:lnTo>
                    <a:pt x="0" y="1524"/>
                  </a:lnTo>
                </a:path>
              </a:pathLst>
            </a:custGeom>
            <a:ln w="12700">
              <a:solidFill>
                <a:srgbClr val="00C0F3"/>
              </a:solidFill>
            </a:ln>
          </p:spPr>
          <p:txBody>
            <a:bodyPr wrap="square" lIns="0" tIns="0" rIns="0" bIns="0" rtlCol="0">
              <a:noAutofit/>
            </a:bodyPr>
            <a:lstStyle/>
            <a:p>
              <a:endParaRPr/>
            </a:p>
          </p:txBody>
        </p:sp>
        <p:sp>
          <p:nvSpPr>
            <p:cNvPr id="37" name="object 37"/>
            <p:cNvSpPr/>
            <p:nvPr/>
          </p:nvSpPr>
          <p:spPr>
            <a:xfrm>
              <a:off x="720275" y="4873599"/>
              <a:ext cx="1537824" cy="1480395"/>
            </a:xfrm>
            <a:prstGeom prst="rect">
              <a:avLst/>
            </a:prstGeom>
            <a:blipFill>
              <a:blip r:embed="rId2" cstate="print"/>
              <a:stretch>
                <a:fillRect/>
              </a:stretch>
            </a:blipFill>
          </p:spPr>
          <p:txBody>
            <a:bodyPr wrap="square" lIns="0" tIns="0" rIns="0" bIns="0" rtlCol="0">
              <a:noAutofit/>
            </a:bodyPr>
            <a:lstStyle/>
            <a:p>
              <a:endParaRPr/>
            </a:p>
          </p:txBody>
        </p:sp>
        <p:sp>
          <p:nvSpPr>
            <p:cNvPr id="38" name="object 38"/>
            <p:cNvSpPr/>
            <p:nvPr/>
          </p:nvSpPr>
          <p:spPr>
            <a:xfrm>
              <a:off x="443049" y="4791843"/>
              <a:ext cx="2130298" cy="1607299"/>
            </a:xfrm>
            <a:custGeom>
              <a:avLst/>
              <a:gdLst/>
              <a:ahLst/>
              <a:cxnLst/>
              <a:rect l="l" t="t" r="r" b="b"/>
              <a:pathLst>
                <a:path w="2130298" h="1607299">
                  <a:moveTo>
                    <a:pt x="152400" y="0"/>
                  </a:moveTo>
                  <a:lnTo>
                    <a:pt x="104619" y="249"/>
                  </a:lnTo>
                  <a:lnTo>
                    <a:pt x="53485" y="3897"/>
                  </a:lnTo>
                  <a:lnTo>
                    <a:pt x="15789" y="22731"/>
                  </a:lnTo>
                  <a:lnTo>
                    <a:pt x="1951" y="68505"/>
                  </a:lnTo>
                  <a:lnTo>
                    <a:pt x="28" y="127719"/>
                  </a:lnTo>
                  <a:lnTo>
                    <a:pt x="0" y="152400"/>
                  </a:lnTo>
                  <a:lnTo>
                    <a:pt x="0" y="1454899"/>
                  </a:lnTo>
                  <a:lnTo>
                    <a:pt x="249" y="1502680"/>
                  </a:lnTo>
                  <a:lnTo>
                    <a:pt x="3897" y="1553813"/>
                  </a:lnTo>
                  <a:lnTo>
                    <a:pt x="22731" y="1591509"/>
                  </a:lnTo>
                  <a:lnTo>
                    <a:pt x="68505" y="1605347"/>
                  </a:lnTo>
                  <a:lnTo>
                    <a:pt x="127719" y="1607270"/>
                  </a:lnTo>
                  <a:lnTo>
                    <a:pt x="152400" y="1607299"/>
                  </a:lnTo>
                  <a:lnTo>
                    <a:pt x="1977898" y="1607299"/>
                  </a:lnTo>
                  <a:lnTo>
                    <a:pt x="2025678" y="1607049"/>
                  </a:lnTo>
                  <a:lnTo>
                    <a:pt x="2076812" y="1603401"/>
                  </a:lnTo>
                  <a:lnTo>
                    <a:pt x="2114508" y="1584568"/>
                  </a:lnTo>
                  <a:lnTo>
                    <a:pt x="2128346" y="1538793"/>
                  </a:lnTo>
                  <a:lnTo>
                    <a:pt x="2130269" y="1479580"/>
                  </a:lnTo>
                  <a:lnTo>
                    <a:pt x="2130298" y="1454899"/>
                  </a:lnTo>
                  <a:lnTo>
                    <a:pt x="2130298" y="152400"/>
                  </a:lnTo>
                  <a:lnTo>
                    <a:pt x="2130048" y="104619"/>
                  </a:lnTo>
                  <a:lnTo>
                    <a:pt x="2126400" y="53485"/>
                  </a:lnTo>
                  <a:lnTo>
                    <a:pt x="2107566" y="15789"/>
                  </a:lnTo>
                  <a:lnTo>
                    <a:pt x="2061792" y="1951"/>
                  </a:lnTo>
                  <a:lnTo>
                    <a:pt x="2002578" y="28"/>
                  </a:lnTo>
                  <a:lnTo>
                    <a:pt x="1977898" y="0"/>
                  </a:lnTo>
                  <a:lnTo>
                    <a:pt x="152400" y="0"/>
                  </a:lnTo>
                  <a:close/>
                </a:path>
              </a:pathLst>
            </a:custGeom>
            <a:ln w="12700">
              <a:solidFill>
                <a:srgbClr val="00ADEF"/>
              </a:solidFill>
            </a:ln>
          </p:spPr>
          <p:txBody>
            <a:bodyPr wrap="square" lIns="0" tIns="0" rIns="0" bIns="0" rtlCol="0">
              <a:noAutofit/>
            </a:bodyPr>
            <a:lstStyle/>
            <a:p>
              <a:endParaRPr/>
            </a:p>
          </p:txBody>
        </p:sp>
        <p:sp>
          <p:nvSpPr>
            <p:cNvPr id="36" name="object 36"/>
            <p:cNvSpPr/>
            <p:nvPr/>
          </p:nvSpPr>
          <p:spPr>
            <a:xfrm>
              <a:off x="474799" y="6723496"/>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35" name="object 35"/>
            <p:cNvSpPr/>
            <p:nvPr/>
          </p:nvSpPr>
          <p:spPr>
            <a:xfrm>
              <a:off x="474799" y="6985967"/>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34" name="object 34"/>
            <p:cNvSpPr/>
            <p:nvPr/>
          </p:nvSpPr>
          <p:spPr>
            <a:xfrm>
              <a:off x="474799" y="7248432"/>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33" name="object 33"/>
            <p:cNvSpPr/>
            <p:nvPr/>
          </p:nvSpPr>
          <p:spPr>
            <a:xfrm>
              <a:off x="474799" y="7510896"/>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31" name="object 31"/>
            <p:cNvSpPr/>
            <p:nvPr/>
          </p:nvSpPr>
          <p:spPr>
            <a:xfrm>
              <a:off x="2964486" y="4854004"/>
              <a:ext cx="1892113" cy="1475290"/>
            </a:xfrm>
            <a:prstGeom prst="rect">
              <a:avLst/>
            </a:prstGeom>
            <a:blipFill>
              <a:blip r:embed="rId3" cstate="print"/>
              <a:stretch>
                <a:fillRect/>
              </a:stretch>
            </a:blipFill>
          </p:spPr>
          <p:txBody>
            <a:bodyPr wrap="square" lIns="0" tIns="0" rIns="0" bIns="0" rtlCol="0">
              <a:noAutofit/>
            </a:bodyPr>
            <a:lstStyle/>
            <a:p>
              <a:endParaRPr/>
            </a:p>
          </p:txBody>
        </p:sp>
        <p:sp>
          <p:nvSpPr>
            <p:cNvPr id="32" name="object 32"/>
            <p:cNvSpPr/>
            <p:nvPr/>
          </p:nvSpPr>
          <p:spPr>
            <a:xfrm>
              <a:off x="2831349" y="4791843"/>
              <a:ext cx="2130298" cy="1607299"/>
            </a:xfrm>
            <a:custGeom>
              <a:avLst/>
              <a:gdLst/>
              <a:ahLst/>
              <a:cxnLst/>
              <a:rect l="l" t="t" r="r" b="b"/>
              <a:pathLst>
                <a:path w="2130298" h="1607299">
                  <a:moveTo>
                    <a:pt x="152400" y="0"/>
                  </a:moveTo>
                  <a:lnTo>
                    <a:pt x="104619" y="249"/>
                  </a:lnTo>
                  <a:lnTo>
                    <a:pt x="53485" y="3897"/>
                  </a:lnTo>
                  <a:lnTo>
                    <a:pt x="15789" y="22731"/>
                  </a:lnTo>
                  <a:lnTo>
                    <a:pt x="1951" y="68505"/>
                  </a:lnTo>
                  <a:lnTo>
                    <a:pt x="28" y="127719"/>
                  </a:lnTo>
                  <a:lnTo>
                    <a:pt x="0" y="152400"/>
                  </a:lnTo>
                  <a:lnTo>
                    <a:pt x="0" y="1454899"/>
                  </a:lnTo>
                  <a:lnTo>
                    <a:pt x="249" y="1502680"/>
                  </a:lnTo>
                  <a:lnTo>
                    <a:pt x="3897" y="1553813"/>
                  </a:lnTo>
                  <a:lnTo>
                    <a:pt x="22731" y="1591509"/>
                  </a:lnTo>
                  <a:lnTo>
                    <a:pt x="68505" y="1605347"/>
                  </a:lnTo>
                  <a:lnTo>
                    <a:pt x="127719" y="1607270"/>
                  </a:lnTo>
                  <a:lnTo>
                    <a:pt x="152400" y="1607299"/>
                  </a:lnTo>
                  <a:lnTo>
                    <a:pt x="1977898" y="1607299"/>
                  </a:lnTo>
                  <a:lnTo>
                    <a:pt x="2025678" y="1607049"/>
                  </a:lnTo>
                  <a:lnTo>
                    <a:pt x="2076812" y="1603401"/>
                  </a:lnTo>
                  <a:lnTo>
                    <a:pt x="2114508" y="1584568"/>
                  </a:lnTo>
                  <a:lnTo>
                    <a:pt x="2128346" y="1538793"/>
                  </a:lnTo>
                  <a:lnTo>
                    <a:pt x="2130269" y="1479580"/>
                  </a:lnTo>
                  <a:lnTo>
                    <a:pt x="2130298" y="1454899"/>
                  </a:lnTo>
                  <a:lnTo>
                    <a:pt x="2130298" y="152400"/>
                  </a:lnTo>
                  <a:lnTo>
                    <a:pt x="2130048" y="104619"/>
                  </a:lnTo>
                  <a:lnTo>
                    <a:pt x="2126400" y="53485"/>
                  </a:lnTo>
                  <a:lnTo>
                    <a:pt x="2107566" y="15789"/>
                  </a:lnTo>
                  <a:lnTo>
                    <a:pt x="2061792" y="1951"/>
                  </a:lnTo>
                  <a:lnTo>
                    <a:pt x="2002578" y="28"/>
                  </a:lnTo>
                  <a:lnTo>
                    <a:pt x="1977898" y="0"/>
                  </a:lnTo>
                  <a:lnTo>
                    <a:pt x="152400" y="0"/>
                  </a:lnTo>
                  <a:close/>
                </a:path>
              </a:pathLst>
            </a:custGeom>
            <a:ln w="12700">
              <a:solidFill>
                <a:srgbClr val="00ADEF"/>
              </a:solidFill>
            </a:ln>
          </p:spPr>
          <p:txBody>
            <a:bodyPr wrap="square" lIns="0" tIns="0" rIns="0" bIns="0" rtlCol="0">
              <a:noAutofit/>
            </a:bodyPr>
            <a:lstStyle/>
            <a:p>
              <a:endParaRPr/>
            </a:p>
          </p:txBody>
        </p:sp>
        <p:sp>
          <p:nvSpPr>
            <p:cNvPr id="30" name="object 30"/>
            <p:cNvSpPr/>
            <p:nvPr/>
          </p:nvSpPr>
          <p:spPr>
            <a:xfrm>
              <a:off x="2836999" y="6723496"/>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29" name="object 29"/>
            <p:cNvSpPr/>
            <p:nvPr/>
          </p:nvSpPr>
          <p:spPr>
            <a:xfrm>
              <a:off x="2836999" y="6985967"/>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28" name="object 28"/>
            <p:cNvSpPr/>
            <p:nvPr/>
          </p:nvSpPr>
          <p:spPr>
            <a:xfrm>
              <a:off x="2836999" y="7248432"/>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27" name="object 27"/>
            <p:cNvSpPr/>
            <p:nvPr/>
          </p:nvSpPr>
          <p:spPr>
            <a:xfrm>
              <a:off x="2836999" y="7510896"/>
              <a:ext cx="2113203" cy="0"/>
            </a:xfrm>
            <a:custGeom>
              <a:avLst/>
              <a:gdLst/>
              <a:ahLst/>
              <a:cxnLst/>
              <a:rect l="l" t="t" r="r" b="b"/>
              <a:pathLst>
                <a:path w="2113203">
                  <a:moveTo>
                    <a:pt x="0" y="0"/>
                  </a:moveTo>
                  <a:lnTo>
                    <a:pt x="2113203" y="0"/>
                  </a:lnTo>
                </a:path>
              </a:pathLst>
            </a:custGeom>
            <a:ln w="9525">
              <a:solidFill>
                <a:srgbClr val="939597"/>
              </a:solidFill>
            </a:ln>
          </p:spPr>
          <p:txBody>
            <a:bodyPr wrap="square" lIns="0" tIns="0" rIns="0" bIns="0" rtlCol="0">
              <a:noAutofit/>
            </a:bodyPr>
            <a:lstStyle/>
            <a:p>
              <a:endParaRPr/>
            </a:p>
          </p:txBody>
        </p:sp>
        <p:sp>
          <p:nvSpPr>
            <p:cNvPr id="24" name="object 24"/>
            <p:cNvSpPr txBox="1"/>
            <p:nvPr/>
          </p:nvSpPr>
          <p:spPr>
            <a:xfrm>
              <a:off x="437300" y="1149350"/>
              <a:ext cx="4517453" cy="336550"/>
            </a:xfrm>
            <a:prstGeom prst="rect">
              <a:avLst/>
            </a:prstGeom>
          </p:spPr>
          <p:txBody>
            <a:bodyPr wrap="square" lIns="0" tIns="7302" rIns="0" bIns="0" rtlCol="0">
              <a:noAutofit/>
            </a:bodyPr>
            <a:lstStyle/>
            <a:p>
              <a:pPr marL="12700" algn="just"/>
              <a:r>
                <a:rPr lang="es-ES" sz="1000" dirty="0">
                  <a:latin typeface="Malgun Gothic"/>
                  <a:cs typeface="Malgun Gothic"/>
                </a:rPr>
                <a:t>Así que, hermanos, os ruego por las misericordias de Dios, que presentéis vuestros cuerpos en sacrificio vivo, santo, agradable a Dios, que es vuestro culto racional.</a:t>
              </a:r>
              <a:r>
                <a:rPr sz="1000" dirty="0">
                  <a:latin typeface="Malgun Gothic"/>
                  <a:cs typeface="Malgun Gothic"/>
                </a:rPr>
                <a:t> (</a:t>
              </a:r>
              <a:r>
                <a:rPr lang="es-ES" sz="1000" dirty="0">
                  <a:latin typeface="Malgun Gothic"/>
                  <a:cs typeface="Malgun Gothic"/>
                </a:rPr>
                <a:t>Ro</a:t>
              </a:r>
              <a:r>
                <a:rPr sz="1000" dirty="0">
                  <a:latin typeface="Malgun Gothic"/>
                  <a:cs typeface="Malgun Gothic"/>
                </a:rPr>
                <a:t> 12:1)</a:t>
              </a:r>
            </a:p>
          </p:txBody>
        </p:sp>
        <p:sp>
          <p:nvSpPr>
            <p:cNvPr id="23" name="object 23"/>
            <p:cNvSpPr txBox="1"/>
            <p:nvPr/>
          </p:nvSpPr>
          <p:spPr>
            <a:xfrm>
              <a:off x="437300" y="1685544"/>
              <a:ext cx="4517466" cy="409955"/>
            </a:xfrm>
            <a:prstGeom prst="rect">
              <a:avLst/>
            </a:prstGeom>
          </p:spPr>
          <p:txBody>
            <a:bodyPr wrap="square" lIns="0" tIns="7302" rIns="0" bIns="0" rtlCol="0">
              <a:noAutofit/>
            </a:bodyPr>
            <a:lstStyle/>
            <a:p>
              <a:pPr marL="12700" marR="12" algn="just"/>
              <a:r>
                <a:rPr sz="1000" dirty="0">
                  <a:latin typeface="Malgun Gothic"/>
                  <a:cs typeface="Malgun Gothic"/>
                </a:rPr>
                <a:t>I beseech you therefore, brethren, by the mercies of God, that you present your</a:t>
              </a:r>
              <a:r>
                <a:rPr lang="es-ES" sz="1000" dirty="0">
                  <a:latin typeface="Malgun Gothic"/>
                  <a:cs typeface="Malgun Gothic"/>
                </a:rPr>
                <a:t> </a:t>
              </a:r>
              <a:r>
                <a:rPr sz="1000" dirty="0">
                  <a:latin typeface="Malgun Gothic"/>
                  <a:cs typeface="Malgun Gothic"/>
                </a:rPr>
                <a:t>bodies a living sacrifice, holy, acceptable to God, which is your reasonable</a:t>
              </a:r>
              <a:r>
                <a:rPr lang="es-ES" sz="1000" dirty="0">
                  <a:latin typeface="Malgun Gothic"/>
                  <a:cs typeface="Malgun Gothic"/>
                </a:rPr>
                <a:t> </a:t>
              </a:r>
              <a:r>
                <a:rPr sz="1000" dirty="0">
                  <a:latin typeface="Malgun Gothic"/>
                  <a:cs typeface="Malgun Gothic"/>
                </a:rPr>
                <a:t>service</a:t>
              </a:r>
              <a:r>
                <a:rPr lang="es-ES" sz="1000" dirty="0">
                  <a:latin typeface="Malgun Gothic"/>
                  <a:cs typeface="Malgun Gothic"/>
                </a:rPr>
                <a:t>.</a:t>
              </a:r>
              <a:r>
                <a:rPr sz="1000" dirty="0">
                  <a:latin typeface="Malgun Gothic"/>
                  <a:cs typeface="Malgun Gothic"/>
                </a:rPr>
                <a:t> (Ro 12:1)</a:t>
              </a:r>
            </a:p>
          </p:txBody>
        </p:sp>
        <p:sp>
          <p:nvSpPr>
            <p:cNvPr id="22" name="object 22"/>
            <p:cNvSpPr txBox="1"/>
            <p:nvPr/>
          </p:nvSpPr>
          <p:spPr>
            <a:xfrm>
              <a:off x="534179" y="24577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21" name="object 21"/>
            <p:cNvSpPr txBox="1"/>
            <p:nvPr/>
          </p:nvSpPr>
          <p:spPr>
            <a:xfrm>
              <a:off x="808099" y="2457564"/>
              <a:ext cx="2912160" cy="139700"/>
            </a:xfrm>
            <a:prstGeom prst="rect">
              <a:avLst/>
            </a:prstGeom>
          </p:spPr>
          <p:txBody>
            <a:bodyPr wrap="square" lIns="0" tIns="6635" rIns="0" bIns="0" rtlCol="0">
              <a:noAutofit/>
            </a:bodyPr>
            <a:lstStyle/>
            <a:p>
              <a:pPr marL="12700" algn="just">
                <a:lnSpc>
                  <a:spcPts val="1045"/>
                </a:lnSpc>
              </a:pPr>
              <a:r>
                <a:rPr lang="es-ES" sz="900" dirty="0">
                  <a:latin typeface="Malgun Gothic" pitchFamily="34" charset="-127"/>
                  <a:ea typeface="Malgun Gothic" pitchFamily="34" charset="-127"/>
                  <a:cs typeface="Malgun Gothic"/>
                </a:rPr>
                <a:t>Subraya las palabras o frases clave en la Palabra.</a:t>
              </a:r>
            </a:p>
          </p:txBody>
        </p:sp>
        <p:sp>
          <p:nvSpPr>
            <p:cNvPr id="20" name="object 20"/>
            <p:cNvSpPr txBox="1"/>
            <p:nvPr/>
          </p:nvSpPr>
          <p:spPr>
            <a:xfrm>
              <a:off x="534179" y="29470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19" name="object 19"/>
            <p:cNvSpPr txBox="1"/>
            <p:nvPr/>
          </p:nvSpPr>
          <p:spPr>
            <a:xfrm>
              <a:off x="808098" y="2946962"/>
              <a:ext cx="3528951" cy="152179"/>
            </a:xfrm>
            <a:prstGeom prst="rect">
              <a:avLst/>
            </a:prstGeom>
          </p:spPr>
          <p:txBody>
            <a:bodyPr wrap="square" lIns="0" tIns="6635" rIns="0" bIns="0" rtlCol="0">
              <a:noAutofit/>
            </a:bodyPr>
            <a:lstStyle/>
            <a:p>
              <a:pPr marL="12700" algn="just">
                <a:lnSpc>
                  <a:spcPts val="1045"/>
                </a:lnSpc>
              </a:pPr>
              <a:r>
                <a:rPr lang="es-ES" sz="900" dirty="0">
                  <a:latin typeface="Malgun Gothic"/>
                  <a:cs typeface="Malgun Gothic"/>
                </a:rPr>
                <a:t>¿Cuál es el corazón y la actitud correcta para adorar a Dios?</a:t>
              </a:r>
            </a:p>
          </p:txBody>
        </p:sp>
        <p:sp>
          <p:nvSpPr>
            <p:cNvPr id="16" name="object 16"/>
            <p:cNvSpPr txBox="1"/>
            <p:nvPr/>
          </p:nvSpPr>
          <p:spPr>
            <a:xfrm>
              <a:off x="537780" y="4372278"/>
              <a:ext cx="106302"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1</a:t>
              </a:r>
              <a:endParaRPr sz="1200">
                <a:latin typeface="Impact"/>
                <a:cs typeface="Impact"/>
              </a:endParaRPr>
            </a:p>
          </p:txBody>
        </p:sp>
        <p:sp>
          <p:nvSpPr>
            <p:cNvPr id="15" name="object 15"/>
            <p:cNvSpPr txBox="1"/>
            <p:nvPr/>
          </p:nvSpPr>
          <p:spPr>
            <a:xfrm>
              <a:off x="811700" y="4333240"/>
              <a:ext cx="4186114" cy="276860"/>
            </a:xfrm>
            <a:prstGeom prst="rect">
              <a:avLst/>
            </a:prstGeom>
          </p:spPr>
          <p:txBody>
            <a:bodyPr wrap="square" lIns="0" tIns="6635" rIns="0" bIns="0" rtlCol="0">
              <a:noAutofit/>
            </a:bodyPr>
            <a:lstStyle/>
            <a:p>
              <a:pPr marL="12700" algn="just"/>
              <a:r>
                <a:rPr lang="es-ES" sz="900" dirty="0">
                  <a:latin typeface="Malgun Gothic"/>
                  <a:cs typeface="Malgun Gothic"/>
                </a:rPr>
                <a:t>A veces tenemos un aspecto diferente dentro y fuera de la iglesia. Escribe tus acciones dentro y fuera, y piensa en las diferencias.</a:t>
              </a:r>
            </a:p>
          </p:txBody>
        </p:sp>
        <p:sp>
          <p:nvSpPr>
            <p:cNvPr id="14" name="object 14"/>
            <p:cNvSpPr txBox="1"/>
            <p:nvPr/>
          </p:nvSpPr>
          <p:spPr>
            <a:xfrm>
              <a:off x="470998" y="6531361"/>
              <a:ext cx="1122851" cy="135945"/>
            </a:xfrm>
            <a:prstGeom prst="rect">
              <a:avLst/>
            </a:prstGeom>
          </p:spPr>
          <p:txBody>
            <a:bodyPr wrap="square" lIns="0" tIns="6604" rIns="0" bIns="0" rtlCol="0">
              <a:noAutofit/>
            </a:bodyPr>
            <a:lstStyle/>
            <a:p>
              <a:pPr marL="12700">
                <a:lnSpc>
                  <a:spcPts val="1040"/>
                </a:lnSpc>
              </a:pPr>
              <a:r>
                <a:rPr lang="es-ES" sz="900" spc="-1" dirty="0">
                  <a:latin typeface="Malgun Gothic"/>
                  <a:cs typeface="Malgun Gothic"/>
                </a:rPr>
                <a:t>Dentro de la iglesia</a:t>
              </a:r>
              <a:r>
                <a:rPr sz="900" spc="-1" dirty="0">
                  <a:latin typeface="Malgun Gothic"/>
                  <a:cs typeface="Malgun Gothic"/>
                </a:rPr>
                <a:t>:</a:t>
              </a:r>
              <a:endParaRPr sz="900" dirty="0">
                <a:latin typeface="Malgun Gothic"/>
                <a:cs typeface="Malgun Gothic"/>
              </a:endParaRPr>
            </a:p>
          </p:txBody>
        </p:sp>
        <p:sp>
          <p:nvSpPr>
            <p:cNvPr id="13" name="object 13"/>
            <p:cNvSpPr txBox="1"/>
            <p:nvPr/>
          </p:nvSpPr>
          <p:spPr>
            <a:xfrm>
              <a:off x="2833198" y="6531361"/>
              <a:ext cx="1122851" cy="135923"/>
            </a:xfrm>
            <a:prstGeom prst="rect">
              <a:avLst/>
            </a:prstGeom>
          </p:spPr>
          <p:txBody>
            <a:bodyPr wrap="square" lIns="0" tIns="6604" rIns="0" bIns="0" rtlCol="0">
              <a:noAutofit/>
            </a:bodyPr>
            <a:lstStyle/>
            <a:p>
              <a:pPr marL="12700">
                <a:lnSpc>
                  <a:spcPts val="1040"/>
                </a:lnSpc>
              </a:pPr>
              <a:r>
                <a:rPr lang="es-ES" sz="900" spc="-1" dirty="0">
                  <a:latin typeface="Malgun Gothic"/>
                  <a:cs typeface="Malgun Gothic"/>
                </a:rPr>
                <a:t>Fuera de la iglesia</a:t>
              </a:r>
              <a:r>
                <a:rPr sz="900" spc="-1" dirty="0">
                  <a:latin typeface="Malgun Gothic"/>
                  <a:cs typeface="Malgun Gothic"/>
                </a:rPr>
                <a:t>:</a:t>
              </a:r>
              <a:endParaRPr sz="900" dirty="0">
                <a:latin typeface="Malgun Gothic"/>
                <a:cs typeface="Malgun Gothic"/>
              </a:endParaRPr>
            </a:p>
          </p:txBody>
        </p:sp>
        <p:sp>
          <p:nvSpPr>
            <p:cNvPr id="11" name="object 11"/>
            <p:cNvSpPr txBox="1"/>
            <p:nvPr/>
          </p:nvSpPr>
          <p:spPr>
            <a:xfrm>
              <a:off x="550363" y="920946"/>
              <a:ext cx="4286643" cy="152400"/>
            </a:xfrm>
            <a:prstGeom prst="rect">
              <a:avLst/>
            </a:prstGeom>
          </p:spPr>
          <p:txBody>
            <a:bodyPr wrap="square" lIns="0" tIns="0" rIns="0" bIns="0" rtlCol="0">
              <a:noAutofit/>
            </a:bodyPr>
            <a:lstStyle/>
            <a:p>
              <a:pPr marL="25400">
                <a:lnSpc>
                  <a:spcPts val="1000"/>
                </a:lnSpc>
              </a:pPr>
              <a:endParaRPr sz="1000"/>
            </a:p>
          </p:txBody>
        </p:sp>
        <p:sp>
          <p:nvSpPr>
            <p:cNvPr id="10" name="object 10"/>
            <p:cNvSpPr txBox="1"/>
            <p:nvPr/>
          </p:nvSpPr>
          <p:spPr>
            <a:xfrm>
              <a:off x="562993" y="2098447"/>
              <a:ext cx="4286643" cy="152400"/>
            </a:xfrm>
            <a:prstGeom prst="rect">
              <a:avLst/>
            </a:prstGeom>
          </p:spPr>
          <p:txBody>
            <a:bodyPr wrap="square" lIns="0" tIns="0" rIns="0" bIns="0" rtlCol="0">
              <a:noAutofit/>
            </a:bodyPr>
            <a:lstStyle/>
            <a:p>
              <a:pPr marL="25400">
                <a:lnSpc>
                  <a:spcPts val="1000"/>
                </a:lnSpc>
              </a:pPr>
              <a:endParaRPr sz="1000"/>
            </a:p>
          </p:txBody>
        </p:sp>
        <p:sp>
          <p:nvSpPr>
            <p:cNvPr id="9" name="object 9"/>
            <p:cNvSpPr txBox="1"/>
            <p:nvPr/>
          </p:nvSpPr>
          <p:spPr>
            <a:xfrm>
              <a:off x="474799" y="6583796"/>
              <a:ext cx="2113203" cy="152400"/>
            </a:xfrm>
            <a:prstGeom prst="rect">
              <a:avLst/>
            </a:prstGeom>
          </p:spPr>
          <p:txBody>
            <a:bodyPr wrap="square" lIns="0" tIns="0" rIns="0" bIns="0" rtlCol="0">
              <a:noAutofit/>
            </a:bodyPr>
            <a:lstStyle/>
            <a:p>
              <a:pPr marL="25400">
                <a:lnSpc>
                  <a:spcPts val="1000"/>
                </a:lnSpc>
              </a:pPr>
              <a:endParaRPr sz="1000"/>
            </a:p>
          </p:txBody>
        </p:sp>
        <p:sp>
          <p:nvSpPr>
            <p:cNvPr id="8" name="object 8"/>
            <p:cNvSpPr txBox="1"/>
            <p:nvPr/>
          </p:nvSpPr>
          <p:spPr>
            <a:xfrm>
              <a:off x="2836999" y="6583796"/>
              <a:ext cx="2113203" cy="152400"/>
            </a:xfrm>
            <a:prstGeom prst="rect">
              <a:avLst/>
            </a:prstGeom>
          </p:spPr>
          <p:txBody>
            <a:bodyPr wrap="square" lIns="0" tIns="0" rIns="0" bIns="0" rtlCol="0">
              <a:noAutofit/>
            </a:bodyPr>
            <a:lstStyle/>
            <a:p>
              <a:pPr marL="25400">
                <a:lnSpc>
                  <a:spcPts val="1000"/>
                </a:lnSpc>
              </a:pPr>
              <a:endParaRPr sz="1000"/>
            </a:p>
          </p:txBody>
        </p:sp>
        <p:sp>
          <p:nvSpPr>
            <p:cNvPr id="7" name="object 7"/>
            <p:cNvSpPr txBox="1"/>
            <p:nvPr/>
          </p:nvSpPr>
          <p:spPr>
            <a:xfrm>
              <a:off x="474799" y="6846267"/>
              <a:ext cx="2113203" cy="152400"/>
            </a:xfrm>
            <a:prstGeom prst="rect">
              <a:avLst/>
            </a:prstGeom>
          </p:spPr>
          <p:txBody>
            <a:bodyPr wrap="square" lIns="0" tIns="0" rIns="0" bIns="0" rtlCol="0">
              <a:noAutofit/>
            </a:bodyPr>
            <a:lstStyle/>
            <a:p>
              <a:pPr marL="25400">
                <a:lnSpc>
                  <a:spcPts val="1000"/>
                </a:lnSpc>
              </a:pPr>
              <a:endParaRPr sz="1000"/>
            </a:p>
          </p:txBody>
        </p:sp>
        <p:sp>
          <p:nvSpPr>
            <p:cNvPr id="6" name="object 6"/>
            <p:cNvSpPr txBox="1"/>
            <p:nvPr/>
          </p:nvSpPr>
          <p:spPr>
            <a:xfrm>
              <a:off x="2836999" y="6846267"/>
              <a:ext cx="2113203" cy="152400"/>
            </a:xfrm>
            <a:prstGeom prst="rect">
              <a:avLst/>
            </a:prstGeom>
          </p:spPr>
          <p:txBody>
            <a:bodyPr wrap="square" lIns="0" tIns="0" rIns="0" bIns="0" rtlCol="0">
              <a:noAutofit/>
            </a:bodyPr>
            <a:lstStyle/>
            <a:p>
              <a:pPr marL="25400">
                <a:lnSpc>
                  <a:spcPts val="1000"/>
                </a:lnSpc>
              </a:pPr>
              <a:endParaRPr sz="1000"/>
            </a:p>
          </p:txBody>
        </p:sp>
        <p:sp>
          <p:nvSpPr>
            <p:cNvPr id="5" name="object 5"/>
            <p:cNvSpPr txBox="1"/>
            <p:nvPr/>
          </p:nvSpPr>
          <p:spPr>
            <a:xfrm>
              <a:off x="474799" y="7108732"/>
              <a:ext cx="2113203" cy="152400"/>
            </a:xfrm>
            <a:prstGeom prst="rect">
              <a:avLst/>
            </a:prstGeom>
          </p:spPr>
          <p:txBody>
            <a:bodyPr wrap="square" lIns="0" tIns="0" rIns="0" bIns="0" rtlCol="0">
              <a:noAutofit/>
            </a:bodyPr>
            <a:lstStyle/>
            <a:p>
              <a:pPr marL="25400">
                <a:lnSpc>
                  <a:spcPts val="1000"/>
                </a:lnSpc>
              </a:pPr>
              <a:endParaRPr sz="1000"/>
            </a:p>
          </p:txBody>
        </p:sp>
        <p:sp>
          <p:nvSpPr>
            <p:cNvPr id="4" name="object 4"/>
            <p:cNvSpPr txBox="1"/>
            <p:nvPr/>
          </p:nvSpPr>
          <p:spPr>
            <a:xfrm>
              <a:off x="2836999" y="7108732"/>
              <a:ext cx="2113203" cy="152400"/>
            </a:xfrm>
            <a:prstGeom prst="rect">
              <a:avLst/>
            </a:prstGeom>
          </p:spPr>
          <p:txBody>
            <a:bodyPr wrap="square" lIns="0" tIns="0" rIns="0" bIns="0" rtlCol="0">
              <a:noAutofit/>
            </a:bodyPr>
            <a:lstStyle/>
            <a:p>
              <a:pPr marL="25400">
                <a:lnSpc>
                  <a:spcPts val="1000"/>
                </a:lnSpc>
              </a:pPr>
              <a:endParaRPr sz="1000"/>
            </a:p>
          </p:txBody>
        </p:sp>
        <p:sp>
          <p:nvSpPr>
            <p:cNvPr id="3" name="object 3"/>
            <p:cNvSpPr txBox="1"/>
            <p:nvPr/>
          </p:nvSpPr>
          <p:spPr>
            <a:xfrm>
              <a:off x="474799" y="7371196"/>
              <a:ext cx="2113203" cy="152400"/>
            </a:xfrm>
            <a:prstGeom prst="rect">
              <a:avLst/>
            </a:prstGeom>
          </p:spPr>
          <p:txBody>
            <a:bodyPr wrap="square" lIns="0" tIns="0" rIns="0" bIns="0" rtlCol="0">
              <a:noAutofit/>
            </a:bodyPr>
            <a:lstStyle/>
            <a:p>
              <a:pPr marL="25400">
                <a:lnSpc>
                  <a:spcPts val="1000"/>
                </a:lnSpc>
              </a:pPr>
              <a:endParaRPr sz="1000"/>
            </a:p>
          </p:txBody>
        </p:sp>
        <p:sp>
          <p:nvSpPr>
            <p:cNvPr id="2" name="object 2"/>
            <p:cNvSpPr txBox="1"/>
            <p:nvPr/>
          </p:nvSpPr>
          <p:spPr>
            <a:xfrm>
              <a:off x="2836999" y="7371196"/>
              <a:ext cx="2113203" cy="152400"/>
            </a:xfrm>
            <a:prstGeom prst="rect">
              <a:avLst/>
            </a:prstGeom>
          </p:spPr>
          <p:txBody>
            <a:bodyPr wrap="square" lIns="0" tIns="0" rIns="0" bIns="0" rtlCol="0">
              <a:noAutofit/>
            </a:bodyPr>
            <a:lstStyle/>
            <a:p>
              <a:pPr marL="25400">
                <a:lnSpc>
                  <a:spcPts val="1000"/>
                </a:lnSpc>
              </a:pPr>
              <a:endParaRPr sz="1000"/>
            </a:p>
          </p:txBody>
        </p:sp>
        <p:sp>
          <p:nvSpPr>
            <p:cNvPr id="73" name="object 11">
              <a:extLst>
                <a:ext uri="{FF2B5EF4-FFF2-40B4-BE49-F238E27FC236}">
                  <a16:creationId xmlns:a16="http://schemas.microsoft.com/office/drawing/2014/main" id="{5F15DBF3-146E-4687-ABF4-C5CB760FA444}"/>
                </a:ext>
              </a:extLst>
            </p:cNvPr>
            <p:cNvSpPr txBox="1"/>
            <p:nvPr/>
          </p:nvSpPr>
          <p:spPr>
            <a:xfrm>
              <a:off x="514218" y="495300"/>
              <a:ext cx="3365632" cy="306188"/>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Escríbelas en la tabla de tu corazón (Recitación)</a:t>
              </a:r>
              <a:endParaRPr sz="1000" dirty="0">
                <a:latin typeface="Times New Roman"/>
                <a:cs typeface="Times New Roman"/>
              </a:endParaRPr>
            </a:p>
          </p:txBody>
        </p:sp>
        <p:sp>
          <p:nvSpPr>
            <p:cNvPr id="74" name="object 11">
              <a:extLst>
                <a:ext uri="{FF2B5EF4-FFF2-40B4-BE49-F238E27FC236}">
                  <a16:creationId xmlns:a16="http://schemas.microsoft.com/office/drawing/2014/main" id="{33DCB6E1-2212-4A08-84EA-40420DF9E5C9}"/>
                </a:ext>
              </a:extLst>
            </p:cNvPr>
            <p:cNvSpPr txBox="1"/>
            <p:nvPr/>
          </p:nvSpPr>
          <p:spPr>
            <a:xfrm>
              <a:off x="522336" y="3644900"/>
              <a:ext cx="2405661" cy="279400"/>
            </a:xfrm>
            <a:prstGeom prst="rect">
              <a:avLst/>
            </a:prstGeom>
          </p:spPr>
          <p:txBody>
            <a:bodyPr wrap="square" lIns="0" tIns="13747" rIns="0" bIns="0" rtlCol="0">
              <a:noAutofit/>
            </a:bodyPr>
            <a:lstStyle/>
            <a:p>
              <a:pPr marL="12700">
                <a:lnSpc>
                  <a:spcPts val="2165"/>
                </a:lnSpc>
              </a:pPr>
              <a:r>
                <a:rPr lang="es-ES" sz="1400" b="1" dirty="0">
                  <a:solidFill>
                    <a:srgbClr val="00ADEF"/>
                  </a:solidFill>
                  <a:latin typeface="Times New Roman"/>
                  <a:cs typeface="Times New Roman"/>
                </a:rPr>
                <a:t>Palabra</a:t>
              </a:r>
              <a:r>
                <a:rPr sz="1000" dirty="0">
                  <a:solidFill>
                    <a:srgbClr val="00ADEF"/>
                  </a:solidFill>
                  <a:latin typeface="Times New Roman"/>
                  <a:cs typeface="Times New Roman"/>
                </a:rPr>
                <a:t> </a:t>
              </a:r>
              <a:r>
                <a:rPr lang="es-ES" sz="1000" dirty="0">
                  <a:solidFill>
                    <a:srgbClr val="00ADEF"/>
                  </a:solidFill>
                  <a:latin typeface="Times New Roman"/>
                  <a:cs typeface="Times New Roman"/>
                </a:rPr>
                <a:t>    Cambiar mi mente a la palabra</a:t>
              </a:r>
              <a:endParaRPr sz="1000" dirty="0">
                <a:latin typeface="Times New Roman"/>
                <a:cs typeface="Times New Roman"/>
              </a:endParaRPr>
            </a:p>
          </p:txBody>
        </p:sp>
      </p:grpSp>
      <p:sp>
        <p:nvSpPr>
          <p:cNvPr id="76" name="object 5">
            <a:extLst>
              <a:ext uri="{FF2B5EF4-FFF2-40B4-BE49-F238E27FC236}">
                <a16:creationId xmlns:a16="http://schemas.microsoft.com/office/drawing/2014/main" id="{4E5CEA07-9338-4D4D-ACDE-094269382297}"/>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14</a:t>
            </a:r>
            <a:endParaRPr sz="1000"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그룹 25">
            <a:extLst>
              <a:ext uri="{FF2B5EF4-FFF2-40B4-BE49-F238E27FC236}">
                <a16:creationId xmlns:a16="http://schemas.microsoft.com/office/drawing/2014/main" id="{430FDD4C-B232-4BC0-B62C-19467CEA0F9A}"/>
              </a:ext>
            </a:extLst>
          </p:cNvPr>
          <p:cNvGrpSpPr/>
          <p:nvPr/>
        </p:nvGrpSpPr>
        <p:grpSpPr>
          <a:xfrm>
            <a:off x="545294" y="785497"/>
            <a:ext cx="4647621" cy="6735277"/>
            <a:chOff x="545294" y="785497"/>
            <a:chExt cx="4647621" cy="6735277"/>
          </a:xfrm>
        </p:grpSpPr>
        <p:sp>
          <p:nvSpPr>
            <p:cNvPr id="24" name="object 24"/>
            <p:cNvSpPr/>
            <p:nvPr/>
          </p:nvSpPr>
          <p:spPr>
            <a:xfrm>
              <a:off x="545294" y="7854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5" name="object 25"/>
            <p:cNvSpPr/>
            <p:nvPr/>
          </p:nvSpPr>
          <p:spPr>
            <a:xfrm>
              <a:off x="582836" y="8230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570694" y="20300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3" name="object 23"/>
            <p:cNvSpPr/>
            <p:nvPr/>
          </p:nvSpPr>
          <p:spPr>
            <a:xfrm>
              <a:off x="608236" y="2067638"/>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20" name="object 20"/>
            <p:cNvSpPr/>
            <p:nvPr/>
          </p:nvSpPr>
          <p:spPr>
            <a:xfrm>
              <a:off x="570694" y="3363597"/>
              <a:ext cx="275310" cy="275297"/>
            </a:xfrm>
            <a:custGeom>
              <a:avLst/>
              <a:gdLst/>
              <a:ahLst/>
              <a:cxnLst/>
              <a:rect l="l" t="t" r="r" b="b"/>
              <a:pathLst>
                <a:path w="275310" h="275297">
                  <a:moveTo>
                    <a:pt x="137655" y="275297"/>
                  </a:moveTo>
                  <a:lnTo>
                    <a:pt x="152336" y="274524"/>
                  </a:lnTo>
                  <a:lnTo>
                    <a:pt x="166572" y="272255"/>
                  </a:lnTo>
                  <a:lnTo>
                    <a:pt x="180283" y="268569"/>
                  </a:lnTo>
                  <a:lnTo>
                    <a:pt x="193390" y="263546"/>
                  </a:lnTo>
                  <a:lnTo>
                    <a:pt x="205814" y="257264"/>
                  </a:lnTo>
                  <a:lnTo>
                    <a:pt x="217478" y="249802"/>
                  </a:lnTo>
                  <a:lnTo>
                    <a:pt x="228303" y="241238"/>
                  </a:lnTo>
                  <a:lnTo>
                    <a:pt x="238209" y="231651"/>
                  </a:lnTo>
                  <a:lnTo>
                    <a:pt x="247118" y="221120"/>
                  </a:lnTo>
                  <a:lnTo>
                    <a:pt x="254951" y="209723"/>
                  </a:lnTo>
                  <a:lnTo>
                    <a:pt x="261629" y="197540"/>
                  </a:lnTo>
                  <a:lnTo>
                    <a:pt x="267075" y="184648"/>
                  </a:lnTo>
                  <a:lnTo>
                    <a:pt x="271209" y="171127"/>
                  </a:lnTo>
                  <a:lnTo>
                    <a:pt x="273952" y="157055"/>
                  </a:lnTo>
                  <a:lnTo>
                    <a:pt x="275226" y="142512"/>
                  </a:lnTo>
                  <a:lnTo>
                    <a:pt x="275310" y="137642"/>
                  </a:lnTo>
                  <a:lnTo>
                    <a:pt x="274536" y="122960"/>
                  </a:lnTo>
                  <a:lnTo>
                    <a:pt x="272267" y="108724"/>
                  </a:lnTo>
                  <a:lnTo>
                    <a:pt x="268581" y="95014"/>
                  </a:lnTo>
                  <a:lnTo>
                    <a:pt x="263558" y="81907"/>
                  </a:lnTo>
                  <a:lnTo>
                    <a:pt x="257275" y="69483"/>
                  </a:lnTo>
                  <a:lnTo>
                    <a:pt x="249812" y="57820"/>
                  </a:lnTo>
                  <a:lnTo>
                    <a:pt x="241248" y="46996"/>
                  </a:lnTo>
                  <a:lnTo>
                    <a:pt x="231660" y="37092"/>
                  </a:lnTo>
                  <a:lnTo>
                    <a:pt x="221128" y="28184"/>
                  </a:lnTo>
                  <a:lnTo>
                    <a:pt x="209730" y="20352"/>
                  </a:lnTo>
                  <a:lnTo>
                    <a:pt x="197546" y="13675"/>
                  </a:lnTo>
                  <a:lnTo>
                    <a:pt x="184653" y="8231"/>
                  </a:lnTo>
                  <a:lnTo>
                    <a:pt x="171132" y="4098"/>
                  </a:lnTo>
                  <a:lnTo>
                    <a:pt x="157059" y="1356"/>
                  </a:lnTo>
                  <a:lnTo>
                    <a:pt x="142514" y="84"/>
                  </a:lnTo>
                  <a:lnTo>
                    <a:pt x="137655" y="0"/>
                  </a:lnTo>
                  <a:lnTo>
                    <a:pt x="122973" y="773"/>
                  </a:lnTo>
                  <a:lnTo>
                    <a:pt x="108736" y="3042"/>
                  </a:lnTo>
                  <a:lnTo>
                    <a:pt x="95025" y="6727"/>
                  </a:lnTo>
                  <a:lnTo>
                    <a:pt x="81918" y="11750"/>
                  </a:lnTo>
                  <a:lnTo>
                    <a:pt x="69492" y="18031"/>
                  </a:lnTo>
                  <a:lnTo>
                    <a:pt x="57828" y="25493"/>
                  </a:lnTo>
                  <a:lnTo>
                    <a:pt x="47004" y="34057"/>
                  </a:lnTo>
                  <a:lnTo>
                    <a:pt x="37097" y="43643"/>
                  </a:lnTo>
                  <a:lnTo>
                    <a:pt x="28189" y="54174"/>
                  </a:lnTo>
                  <a:lnTo>
                    <a:pt x="20356" y="65570"/>
                  </a:lnTo>
                  <a:lnTo>
                    <a:pt x="13677" y="77753"/>
                  </a:lnTo>
                  <a:lnTo>
                    <a:pt x="8232" y="90645"/>
                  </a:lnTo>
                  <a:lnTo>
                    <a:pt x="4099" y="104166"/>
                  </a:lnTo>
                  <a:lnTo>
                    <a:pt x="1357" y="118238"/>
                  </a:lnTo>
                  <a:lnTo>
                    <a:pt x="84" y="132783"/>
                  </a:lnTo>
                  <a:lnTo>
                    <a:pt x="0" y="137642"/>
                  </a:lnTo>
                  <a:lnTo>
                    <a:pt x="773" y="152324"/>
                  </a:lnTo>
                  <a:lnTo>
                    <a:pt x="3042" y="166559"/>
                  </a:lnTo>
                  <a:lnTo>
                    <a:pt x="6728" y="180270"/>
                  </a:lnTo>
                  <a:lnTo>
                    <a:pt x="11751" y="193377"/>
                  </a:lnTo>
                  <a:lnTo>
                    <a:pt x="18033" y="205802"/>
                  </a:lnTo>
                  <a:lnTo>
                    <a:pt x="25495" y="217466"/>
                  </a:lnTo>
                  <a:lnTo>
                    <a:pt x="34059" y="228290"/>
                  </a:lnTo>
                  <a:lnTo>
                    <a:pt x="43646" y="238196"/>
                  </a:lnTo>
                  <a:lnTo>
                    <a:pt x="54177" y="247105"/>
                  </a:lnTo>
                  <a:lnTo>
                    <a:pt x="65574" y="254938"/>
                  </a:lnTo>
                  <a:lnTo>
                    <a:pt x="77757" y="261617"/>
                  </a:lnTo>
                  <a:lnTo>
                    <a:pt x="90649" y="267062"/>
                  </a:lnTo>
                  <a:lnTo>
                    <a:pt x="104170" y="271196"/>
                  </a:lnTo>
                  <a:lnTo>
                    <a:pt x="118241" y="273939"/>
                  </a:lnTo>
                  <a:lnTo>
                    <a:pt x="132785" y="275213"/>
                  </a:lnTo>
                  <a:lnTo>
                    <a:pt x="137655" y="275297"/>
                  </a:lnTo>
                  <a:close/>
                </a:path>
              </a:pathLst>
            </a:custGeom>
            <a:solidFill>
              <a:srgbClr val="43C7F4"/>
            </a:solidFill>
          </p:spPr>
          <p:txBody>
            <a:bodyPr wrap="square" lIns="0" tIns="0" rIns="0" bIns="0" rtlCol="0">
              <a:noAutofit/>
            </a:bodyPr>
            <a:lstStyle/>
            <a:p>
              <a:endParaRPr/>
            </a:p>
          </p:txBody>
        </p:sp>
        <p:sp>
          <p:nvSpPr>
            <p:cNvPr id="21" name="object 21"/>
            <p:cNvSpPr/>
            <p:nvPr/>
          </p:nvSpPr>
          <p:spPr>
            <a:xfrm>
              <a:off x="608236" y="3401140"/>
              <a:ext cx="200228" cy="200215"/>
            </a:xfrm>
            <a:custGeom>
              <a:avLst/>
              <a:gdLst/>
              <a:ahLst/>
              <a:cxnLst/>
              <a:rect l="l" t="t" r="r" b="b"/>
              <a:pathLst>
                <a:path w="200228" h="200215">
                  <a:moveTo>
                    <a:pt x="100114" y="200215"/>
                  </a:moveTo>
                  <a:lnTo>
                    <a:pt x="114713" y="199158"/>
                  </a:lnTo>
                  <a:lnTo>
                    <a:pt x="128659" y="196086"/>
                  </a:lnTo>
                  <a:lnTo>
                    <a:pt x="141803" y="191148"/>
                  </a:lnTo>
                  <a:lnTo>
                    <a:pt x="153996" y="184492"/>
                  </a:lnTo>
                  <a:lnTo>
                    <a:pt x="165088" y="176267"/>
                  </a:lnTo>
                  <a:lnTo>
                    <a:pt x="174932" y="166622"/>
                  </a:lnTo>
                  <a:lnTo>
                    <a:pt x="183377" y="155706"/>
                  </a:lnTo>
                  <a:lnTo>
                    <a:pt x="190276" y="143667"/>
                  </a:lnTo>
                  <a:lnTo>
                    <a:pt x="195480" y="130654"/>
                  </a:lnTo>
                  <a:lnTo>
                    <a:pt x="198838" y="116816"/>
                  </a:lnTo>
                  <a:lnTo>
                    <a:pt x="200204" y="102301"/>
                  </a:lnTo>
                  <a:lnTo>
                    <a:pt x="200228" y="100101"/>
                  </a:lnTo>
                  <a:lnTo>
                    <a:pt x="199170" y="85501"/>
                  </a:lnTo>
                  <a:lnTo>
                    <a:pt x="196097" y="71555"/>
                  </a:lnTo>
                  <a:lnTo>
                    <a:pt x="191157" y="58411"/>
                  </a:lnTo>
                  <a:lnTo>
                    <a:pt x="184499" y="46220"/>
                  </a:lnTo>
                  <a:lnTo>
                    <a:pt x="176273" y="35128"/>
                  </a:lnTo>
                  <a:lnTo>
                    <a:pt x="166626" y="25286"/>
                  </a:lnTo>
                  <a:lnTo>
                    <a:pt x="155708" y="16842"/>
                  </a:lnTo>
                  <a:lnTo>
                    <a:pt x="143668" y="9945"/>
                  </a:lnTo>
                  <a:lnTo>
                    <a:pt x="130654" y="4744"/>
                  </a:lnTo>
                  <a:lnTo>
                    <a:pt x="116817" y="1387"/>
                  </a:lnTo>
                  <a:lnTo>
                    <a:pt x="102303" y="23"/>
                  </a:lnTo>
                  <a:lnTo>
                    <a:pt x="100114" y="0"/>
                  </a:lnTo>
                  <a:lnTo>
                    <a:pt x="85513" y="1057"/>
                  </a:lnTo>
                  <a:lnTo>
                    <a:pt x="71566" y="4129"/>
                  </a:lnTo>
                  <a:lnTo>
                    <a:pt x="58422" y="9068"/>
                  </a:lnTo>
                  <a:lnTo>
                    <a:pt x="46229" y="15724"/>
                  </a:lnTo>
                  <a:lnTo>
                    <a:pt x="35136" y="23949"/>
                  </a:lnTo>
                  <a:lnTo>
                    <a:pt x="25292" y="33594"/>
                  </a:lnTo>
                  <a:lnTo>
                    <a:pt x="16846" y="44510"/>
                  </a:lnTo>
                  <a:lnTo>
                    <a:pt x="9948" y="56549"/>
                  </a:lnTo>
                  <a:lnTo>
                    <a:pt x="4745" y="69561"/>
                  </a:lnTo>
                  <a:lnTo>
                    <a:pt x="1387" y="83398"/>
                  </a:lnTo>
                  <a:lnTo>
                    <a:pt x="23" y="97911"/>
                  </a:lnTo>
                  <a:lnTo>
                    <a:pt x="0" y="100101"/>
                  </a:lnTo>
                  <a:lnTo>
                    <a:pt x="1057" y="114703"/>
                  </a:lnTo>
                  <a:lnTo>
                    <a:pt x="4130" y="128651"/>
                  </a:lnTo>
                  <a:lnTo>
                    <a:pt x="9069" y="141796"/>
                  </a:lnTo>
                  <a:lnTo>
                    <a:pt x="15726" y="153989"/>
                  </a:lnTo>
                  <a:lnTo>
                    <a:pt x="23952" y="165081"/>
                  </a:lnTo>
                  <a:lnTo>
                    <a:pt x="33597" y="174923"/>
                  </a:lnTo>
                  <a:lnTo>
                    <a:pt x="44514" y="183368"/>
                  </a:lnTo>
                  <a:lnTo>
                    <a:pt x="56553" y="190266"/>
                  </a:lnTo>
                  <a:lnTo>
                    <a:pt x="69565" y="195468"/>
                  </a:lnTo>
                  <a:lnTo>
                    <a:pt x="83402" y="198826"/>
                  </a:lnTo>
                  <a:lnTo>
                    <a:pt x="97914" y="200191"/>
                  </a:lnTo>
                  <a:lnTo>
                    <a:pt x="100114" y="200215"/>
                  </a:lnTo>
                  <a:close/>
                </a:path>
              </a:pathLst>
            </a:custGeom>
            <a:solidFill>
              <a:srgbClr val="FFFFFF"/>
            </a:solidFill>
          </p:spPr>
          <p:txBody>
            <a:bodyPr wrap="square" lIns="0" tIns="0" rIns="0" bIns="0" rtlCol="0">
              <a:noAutofit/>
            </a:bodyPr>
            <a:lstStyle/>
            <a:p>
              <a:endParaRPr/>
            </a:p>
          </p:txBody>
        </p:sp>
        <p:sp>
          <p:nvSpPr>
            <p:cNvPr id="18" name="object 18"/>
            <p:cNvSpPr/>
            <p:nvPr/>
          </p:nvSpPr>
          <p:spPr>
            <a:xfrm>
              <a:off x="854799" y="4031611"/>
              <a:ext cx="513558" cy="574620"/>
            </a:xfrm>
            <a:prstGeom prst="rect">
              <a:avLst/>
            </a:prstGeom>
            <a:blipFill>
              <a:blip r:embed="rId2" cstate="print"/>
              <a:stretch>
                <a:fillRect/>
              </a:stretch>
            </a:blipFill>
          </p:spPr>
          <p:txBody>
            <a:bodyPr wrap="square" lIns="0" tIns="0" rIns="0" bIns="0" rtlCol="0">
              <a:noAutofit/>
            </a:bodyPr>
            <a:lstStyle/>
            <a:p>
              <a:endParaRPr/>
            </a:p>
          </p:txBody>
        </p:sp>
        <p:sp>
          <p:nvSpPr>
            <p:cNvPr id="19" name="object 19"/>
            <p:cNvSpPr/>
            <p:nvPr/>
          </p:nvSpPr>
          <p:spPr>
            <a:xfrm>
              <a:off x="791151" y="4028448"/>
              <a:ext cx="563295" cy="563295"/>
            </a:xfrm>
            <a:custGeom>
              <a:avLst/>
              <a:gdLst/>
              <a:ahLst/>
              <a:cxnLst/>
              <a:rect l="l" t="t" r="r" b="b"/>
              <a:pathLst>
                <a:path w="563295" h="563295">
                  <a:moveTo>
                    <a:pt x="281647" y="563295"/>
                  </a:moveTo>
                  <a:lnTo>
                    <a:pt x="304747" y="562362"/>
                  </a:lnTo>
                  <a:lnTo>
                    <a:pt x="327332" y="559609"/>
                  </a:lnTo>
                  <a:lnTo>
                    <a:pt x="349331" y="555110"/>
                  </a:lnTo>
                  <a:lnTo>
                    <a:pt x="370670" y="548937"/>
                  </a:lnTo>
                  <a:lnTo>
                    <a:pt x="391277" y="541162"/>
                  </a:lnTo>
                  <a:lnTo>
                    <a:pt x="411081" y="531858"/>
                  </a:lnTo>
                  <a:lnTo>
                    <a:pt x="430007" y="521098"/>
                  </a:lnTo>
                  <a:lnTo>
                    <a:pt x="447985" y="508954"/>
                  </a:lnTo>
                  <a:lnTo>
                    <a:pt x="464941" y="495498"/>
                  </a:lnTo>
                  <a:lnTo>
                    <a:pt x="480802" y="480802"/>
                  </a:lnTo>
                  <a:lnTo>
                    <a:pt x="495498" y="464941"/>
                  </a:lnTo>
                  <a:lnTo>
                    <a:pt x="508954" y="447985"/>
                  </a:lnTo>
                  <a:lnTo>
                    <a:pt x="521098" y="430007"/>
                  </a:lnTo>
                  <a:lnTo>
                    <a:pt x="531858" y="411081"/>
                  </a:lnTo>
                  <a:lnTo>
                    <a:pt x="541162" y="391277"/>
                  </a:lnTo>
                  <a:lnTo>
                    <a:pt x="548937" y="370670"/>
                  </a:lnTo>
                  <a:lnTo>
                    <a:pt x="555110" y="349331"/>
                  </a:lnTo>
                  <a:lnTo>
                    <a:pt x="559609" y="327332"/>
                  </a:lnTo>
                  <a:lnTo>
                    <a:pt x="562362" y="304747"/>
                  </a:lnTo>
                  <a:lnTo>
                    <a:pt x="563295" y="281647"/>
                  </a:lnTo>
                  <a:lnTo>
                    <a:pt x="562362" y="258548"/>
                  </a:lnTo>
                  <a:lnTo>
                    <a:pt x="559609" y="235963"/>
                  </a:lnTo>
                  <a:lnTo>
                    <a:pt x="555110" y="213964"/>
                  </a:lnTo>
                  <a:lnTo>
                    <a:pt x="548937" y="192625"/>
                  </a:lnTo>
                  <a:lnTo>
                    <a:pt x="541162" y="172017"/>
                  </a:lnTo>
                  <a:lnTo>
                    <a:pt x="531858" y="152214"/>
                  </a:lnTo>
                  <a:lnTo>
                    <a:pt x="521098" y="133287"/>
                  </a:lnTo>
                  <a:lnTo>
                    <a:pt x="508954" y="115310"/>
                  </a:lnTo>
                  <a:lnTo>
                    <a:pt x="495498" y="98354"/>
                  </a:lnTo>
                  <a:lnTo>
                    <a:pt x="480802" y="82492"/>
                  </a:lnTo>
                  <a:lnTo>
                    <a:pt x="464941" y="67797"/>
                  </a:lnTo>
                  <a:lnTo>
                    <a:pt x="447985" y="54341"/>
                  </a:lnTo>
                  <a:lnTo>
                    <a:pt x="430007" y="42197"/>
                  </a:lnTo>
                  <a:lnTo>
                    <a:pt x="411081" y="31437"/>
                  </a:lnTo>
                  <a:lnTo>
                    <a:pt x="391277" y="22133"/>
                  </a:lnTo>
                  <a:lnTo>
                    <a:pt x="370670" y="14358"/>
                  </a:lnTo>
                  <a:lnTo>
                    <a:pt x="349331" y="8185"/>
                  </a:lnTo>
                  <a:lnTo>
                    <a:pt x="327332" y="3686"/>
                  </a:lnTo>
                  <a:lnTo>
                    <a:pt x="304747" y="933"/>
                  </a:lnTo>
                  <a:lnTo>
                    <a:pt x="281647" y="0"/>
                  </a:lnTo>
                  <a:lnTo>
                    <a:pt x="258548" y="933"/>
                  </a:lnTo>
                  <a:lnTo>
                    <a:pt x="235963" y="3686"/>
                  </a:lnTo>
                  <a:lnTo>
                    <a:pt x="213964" y="8185"/>
                  </a:lnTo>
                  <a:lnTo>
                    <a:pt x="192625" y="14358"/>
                  </a:lnTo>
                  <a:lnTo>
                    <a:pt x="172017" y="22133"/>
                  </a:lnTo>
                  <a:lnTo>
                    <a:pt x="152214" y="31437"/>
                  </a:lnTo>
                  <a:lnTo>
                    <a:pt x="133287" y="42197"/>
                  </a:lnTo>
                  <a:lnTo>
                    <a:pt x="115310" y="54341"/>
                  </a:lnTo>
                  <a:lnTo>
                    <a:pt x="98354" y="67797"/>
                  </a:lnTo>
                  <a:lnTo>
                    <a:pt x="82492" y="82492"/>
                  </a:lnTo>
                  <a:lnTo>
                    <a:pt x="67797" y="98354"/>
                  </a:lnTo>
                  <a:lnTo>
                    <a:pt x="54341" y="115310"/>
                  </a:lnTo>
                  <a:lnTo>
                    <a:pt x="42197" y="133287"/>
                  </a:lnTo>
                  <a:lnTo>
                    <a:pt x="31437" y="152214"/>
                  </a:lnTo>
                  <a:lnTo>
                    <a:pt x="22133" y="172017"/>
                  </a:lnTo>
                  <a:lnTo>
                    <a:pt x="14358" y="192625"/>
                  </a:lnTo>
                  <a:lnTo>
                    <a:pt x="8185" y="213964"/>
                  </a:lnTo>
                  <a:lnTo>
                    <a:pt x="3686" y="235963"/>
                  </a:lnTo>
                  <a:lnTo>
                    <a:pt x="933" y="258548"/>
                  </a:lnTo>
                  <a:lnTo>
                    <a:pt x="0" y="281647"/>
                  </a:lnTo>
                  <a:lnTo>
                    <a:pt x="933" y="304747"/>
                  </a:lnTo>
                  <a:lnTo>
                    <a:pt x="3686" y="327332"/>
                  </a:lnTo>
                  <a:lnTo>
                    <a:pt x="8185" y="349331"/>
                  </a:lnTo>
                  <a:lnTo>
                    <a:pt x="14358" y="370670"/>
                  </a:lnTo>
                  <a:lnTo>
                    <a:pt x="22133" y="391277"/>
                  </a:lnTo>
                  <a:lnTo>
                    <a:pt x="31437" y="411081"/>
                  </a:lnTo>
                  <a:lnTo>
                    <a:pt x="42197" y="430007"/>
                  </a:lnTo>
                  <a:lnTo>
                    <a:pt x="54341" y="447985"/>
                  </a:lnTo>
                  <a:lnTo>
                    <a:pt x="67797" y="464941"/>
                  </a:lnTo>
                  <a:lnTo>
                    <a:pt x="82492" y="480802"/>
                  </a:lnTo>
                  <a:lnTo>
                    <a:pt x="98354" y="495498"/>
                  </a:lnTo>
                  <a:lnTo>
                    <a:pt x="115310" y="508954"/>
                  </a:lnTo>
                  <a:lnTo>
                    <a:pt x="133287" y="521098"/>
                  </a:lnTo>
                  <a:lnTo>
                    <a:pt x="152214" y="531858"/>
                  </a:lnTo>
                  <a:lnTo>
                    <a:pt x="172017" y="541162"/>
                  </a:lnTo>
                  <a:lnTo>
                    <a:pt x="192625" y="548937"/>
                  </a:lnTo>
                  <a:lnTo>
                    <a:pt x="213964" y="555110"/>
                  </a:lnTo>
                  <a:lnTo>
                    <a:pt x="235963" y="559609"/>
                  </a:lnTo>
                  <a:lnTo>
                    <a:pt x="258548" y="562362"/>
                  </a:lnTo>
                  <a:lnTo>
                    <a:pt x="281647" y="563295"/>
                  </a:lnTo>
                  <a:close/>
                </a:path>
              </a:pathLst>
            </a:custGeom>
            <a:ln w="19050">
              <a:solidFill>
                <a:srgbClr val="00ADEF"/>
              </a:solidFill>
            </a:ln>
          </p:spPr>
          <p:txBody>
            <a:bodyPr wrap="square" lIns="0" tIns="0" rIns="0" bIns="0" rtlCol="0">
              <a:noAutofit/>
            </a:bodyPr>
            <a:lstStyle/>
            <a:p>
              <a:endParaRPr/>
            </a:p>
          </p:txBody>
        </p:sp>
        <p:sp>
          <p:nvSpPr>
            <p:cNvPr id="16" name="object 16"/>
            <p:cNvSpPr/>
            <p:nvPr/>
          </p:nvSpPr>
          <p:spPr>
            <a:xfrm>
              <a:off x="870524" y="4742601"/>
              <a:ext cx="496932" cy="591411"/>
            </a:xfrm>
            <a:prstGeom prst="rect">
              <a:avLst/>
            </a:prstGeom>
            <a:blipFill>
              <a:blip r:embed="rId3" cstate="print"/>
              <a:stretch>
                <a:fillRect/>
              </a:stretch>
            </a:blipFill>
          </p:spPr>
          <p:txBody>
            <a:bodyPr wrap="square" lIns="0" tIns="0" rIns="0" bIns="0" rtlCol="0">
              <a:noAutofit/>
            </a:bodyPr>
            <a:lstStyle/>
            <a:p>
              <a:endParaRPr/>
            </a:p>
          </p:txBody>
        </p:sp>
        <p:sp>
          <p:nvSpPr>
            <p:cNvPr id="17" name="object 17"/>
            <p:cNvSpPr/>
            <p:nvPr/>
          </p:nvSpPr>
          <p:spPr>
            <a:xfrm>
              <a:off x="791151" y="4757049"/>
              <a:ext cx="563295" cy="563295"/>
            </a:xfrm>
            <a:custGeom>
              <a:avLst/>
              <a:gdLst/>
              <a:ahLst/>
              <a:cxnLst/>
              <a:rect l="l" t="t" r="r" b="b"/>
              <a:pathLst>
                <a:path w="563295" h="563295">
                  <a:moveTo>
                    <a:pt x="281647" y="563295"/>
                  </a:moveTo>
                  <a:lnTo>
                    <a:pt x="304747" y="562362"/>
                  </a:lnTo>
                  <a:lnTo>
                    <a:pt x="327332" y="559609"/>
                  </a:lnTo>
                  <a:lnTo>
                    <a:pt x="349331" y="555110"/>
                  </a:lnTo>
                  <a:lnTo>
                    <a:pt x="370670" y="548937"/>
                  </a:lnTo>
                  <a:lnTo>
                    <a:pt x="391277" y="541162"/>
                  </a:lnTo>
                  <a:lnTo>
                    <a:pt x="411081" y="531858"/>
                  </a:lnTo>
                  <a:lnTo>
                    <a:pt x="430007" y="521098"/>
                  </a:lnTo>
                  <a:lnTo>
                    <a:pt x="447985" y="508954"/>
                  </a:lnTo>
                  <a:lnTo>
                    <a:pt x="464941" y="495498"/>
                  </a:lnTo>
                  <a:lnTo>
                    <a:pt x="480802" y="480802"/>
                  </a:lnTo>
                  <a:lnTo>
                    <a:pt x="495498" y="464941"/>
                  </a:lnTo>
                  <a:lnTo>
                    <a:pt x="508954" y="447985"/>
                  </a:lnTo>
                  <a:lnTo>
                    <a:pt x="521098" y="430007"/>
                  </a:lnTo>
                  <a:lnTo>
                    <a:pt x="531858" y="411081"/>
                  </a:lnTo>
                  <a:lnTo>
                    <a:pt x="541162" y="391277"/>
                  </a:lnTo>
                  <a:lnTo>
                    <a:pt x="548937" y="370670"/>
                  </a:lnTo>
                  <a:lnTo>
                    <a:pt x="555110" y="349331"/>
                  </a:lnTo>
                  <a:lnTo>
                    <a:pt x="559609" y="327332"/>
                  </a:lnTo>
                  <a:lnTo>
                    <a:pt x="562362" y="304747"/>
                  </a:lnTo>
                  <a:lnTo>
                    <a:pt x="563295" y="281647"/>
                  </a:lnTo>
                  <a:lnTo>
                    <a:pt x="562362" y="258548"/>
                  </a:lnTo>
                  <a:lnTo>
                    <a:pt x="559609" y="235963"/>
                  </a:lnTo>
                  <a:lnTo>
                    <a:pt x="555110" y="213964"/>
                  </a:lnTo>
                  <a:lnTo>
                    <a:pt x="548937" y="192625"/>
                  </a:lnTo>
                  <a:lnTo>
                    <a:pt x="541162" y="172017"/>
                  </a:lnTo>
                  <a:lnTo>
                    <a:pt x="531858" y="152214"/>
                  </a:lnTo>
                  <a:lnTo>
                    <a:pt x="521098" y="133287"/>
                  </a:lnTo>
                  <a:lnTo>
                    <a:pt x="508954" y="115310"/>
                  </a:lnTo>
                  <a:lnTo>
                    <a:pt x="495498" y="98354"/>
                  </a:lnTo>
                  <a:lnTo>
                    <a:pt x="480802" y="82492"/>
                  </a:lnTo>
                  <a:lnTo>
                    <a:pt x="464941" y="67797"/>
                  </a:lnTo>
                  <a:lnTo>
                    <a:pt x="447985" y="54341"/>
                  </a:lnTo>
                  <a:lnTo>
                    <a:pt x="430007" y="42197"/>
                  </a:lnTo>
                  <a:lnTo>
                    <a:pt x="411081" y="31437"/>
                  </a:lnTo>
                  <a:lnTo>
                    <a:pt x="391277" y="22133"/>
                  </a:lnTo>
                  <a:lnTo>
                    <a:pt x="370670" y="14358"/>
                  </a:lnTo>
                  <a:lnTo>
                    <a:pt x="349331" y="8185"/>
                  </a:lnTo>
                  <a:lnTo>
                    <a:pt x="327332" y="3686"/>
                  </a:lnTo>
                  <a:lnTo>
                    <a:pt x="304747" y="933"/>
                  </a:lnTo>
                  <a:lnTo>
                    <a:pt x="281647" y="0"/>
                  </a:lnTo>
                  <a:lnTo>
                    <a:pt x="258548" y="933"/>
                  </a:lnTo>
                  <a:lnTo>
                    <a:pt x="235963" y="3686"/>
                  </a:lnTo>
                  <a:lnTo>
                    <a:pt x="213964" y="8185"/>
                  </a:lnTo>
                  <a:lnTo>
                    <a:pt x="192625" y="14358"/>
                  </a:lnTo>
                  <a:lnTo>
                    <a:pt x="172017" y="22133"/>
                  </a:lnTo>
                  <a:lnTo>
                    <a:pt x="152214" y="31437"/>
                  </a:lnTo>
                  <a:lnTo>
                    <a:pt x="133287" y="42197"/>
                  </a:lnTo>
                  <a:lnTo>
                    <a:pt x="115310" y="54341"/>
                  </a:lnTo>
                  <a:lnTo>
                    <a:pt x="98354" y="67797"/>
                  </a:lnTo>
                  <a:lnTo>
                    <a:pt x="82492" y="82492"/>
                  </a:lnTo>
                  <a:lnTo>
                    <a:pt x="67797" y="98354"/>
                  </a:lnTo>
                  <a:lnTo>
                    <a:pt x="54341" y="115310"/>
                  </a:lnTo>
                  <a:lnTo>
                    <a:pt x="42197" y="133287"/>
                  </a:lnTo>
                  <a:lnTo>
                    <a:pt x="31437" y="152214"/>
                  </a:lnTo>
                  <a:lnTo>
                    <a:pt x="22133" y="172017"/>
                  </a:lnTo>
                  <a:lnTo>
                    <a:pt x="14358" y="192625"/>
                  </a:lnTo>
                  <a:lnTo>
                    <a:pt x="8185" y="213964"/>
                  </a:lnTo>
                  <a:lnTo>
                    <a:pt x="3686" y="235963"/>
                  </a:lnTo>
                  <a:lnTo>
                    <a:pt x="933" y="258548"/>
                  </a:lnTo>
                  <a:lnTo>
                    <a:pt x="0" y="281647"/>
                  </a:lnTo>
                  <a:lnTo>
                    <a:pt x="933" y="304747"/>
                  </a:lnTo>
                  <a:lnTo>
                    <a:pt x="3686" y="327332"/>
                  </a:lnTo>
                  <a:lnTo>
                    <a:pt x="8185" y="349331"/>
                  </a:lnTo>
                  <a:lnTo>
                    <a:pt x="14358" y="370670"/>
                  </a:lnTo>
                  <a:lnTo>
                    <a:pt x="22133" y="391277"/>
                  </a:lnTo>
                  <a:lnTo>
                    <a:pt x="31437" y="411081"/>
                  </a:lnTo>
                  <a:lnTo>
                    <a:pt x="42197" y="430007"/>
                  </a:lnTo>
                  <a:lnTo>
                    <a:pt x="54341" y="447985"/>
                  </a:lnTo>
                  <a:lnTo>
                    <a:pt x="67797" y="464941"/>
                  </a:lnTo>
                  <a:lnTo>
                    <a:pt x="82492" y="480802"/>
                  </a:lnTo>
                  <a:lnTo>
                    <a:pt x="98354" y="495498"/>
                  </a:lnTo>
                  <a:lnTo>
                    <a:pt x="115310" y="508954"/>
                  </a:lnTo>
                  <a:lnTo>
                    <a:pt x="133287" y="521098"/>
                  </a:lnTo>
                  <a:lnTo>
                    <a:pt x="152214" y="531858"/>
                  </a:lnTo>
                  <a:lnTo>
                    <a:pt x="172017" y="541162"/>
                  </a:lnTo>
                  <a:lnTo>
                    <a:pt x="192625" y="548937"/>
                  </a:lnTo>
                  <a:lnTo>
                    <a:pt x="213964" y="555110"/>
                  </a:lnTo>
                  <a:lnTo>
                    <a:pt x="235963" y="559609"/>
                  </a:lnTo>
                  <a:lnTo>
                    <a:pt x="258548" y="562362"/>
                  </a:lnTo>
                  <a:lnTo>
                    <a:pt x="281647" y="563295"/>
                  </a:lnTo>
                  <a:close/>
                </a:path>
              </a:pathLst>
            </a:custGeom>
            <a:ln w="19050">
              <a:solidFill>
                <a:srgbClr val="00ADEF"/>
              </a:solidFill>
            </a:ln>
          </p:spPr>
          <p:txBody>
            <a:bodyPr wrap="square" lIns="0" tIns="0" rIns="0" bIns="0" rtlCol="0">
              <a:noAutofit/>
            </a:bodyPr>
            <a:lstStyle/>
            <a:p>
              <a:endParaRPr/>
            </a:p>
          </p:txBody>
        </p:sp>
        <p:sp>
          <p:nvSpPr>
            <p:cNvPr id="14" name="object 14"/>
            <p:cNvSpPr/>
            <p:nvPr/>
          </p:nvSpPr>
          <p:spPr>
            <a:xfrm>
              <a:off x="776530" y="5472810"/>
              <a:ext cx="591975" cy="393319"/>
            </a:xfrm>
            <a:prstGeom prst="rect">
              <a:avLst/>
            </a:prstGeom>
            <a:blipFill>
              <a:blip r:embed="rId4" cstate="print"/>
              <a:stretch>
                <a:fillRect/>
              </a:stretch>
            </a:blipFill>
          </p:spPr>
          <p:txBody>
            <a:bodyPr wrap="square" lIns="0" tIns="0" rIns="0" bIns="0" rtlCol="0">
              <a:noAutofit/>
            </a:bodyPr>
            <a:lstStyle/>
            <a:p>
              <a:endParaRPr/>
            </a:p>
          </p:txBody>
        </p:sp>
        <p:sp>
          <p:nvSpPr>
            <p:cNvPr id="15" name="object 15"/>
            <p:cNvSpPr/>
            <p:nvPr/>
          </p:nvSpPr>
          <p:spPr>
            <a:xfrm>
              <a:off x="791151" y="5485643"/>
              <a:ext cx="563295" cy="563295"/>
            </a:xfrm>
            <a:custGeom>
              <a:avLst/>
              <a:gdLst/>
              <a:ahLst/>
              <a:cxnLst/>
              <a:rect l="l" t="t" r="r" b="b"/>
              <a:pathLst>
                <a:path w="563295" h="563295">
                  <a:moveTo>
                    <a:pt x="281647" y="563295"/>
                  </a:moveTo>
                  <a:lnTo>
                    <a:pt x="304747" y="562362"/>
                  </a:lnTo>
                  <a:lnTo>
                    <a:pt x="327332" y="559609"/>
                  </a:lnTo>
                  <a:lnTo>
                    <a:pt x="349331" y="555110"/>
                  </a:lnTo>
                  <a:lnTo>
                    <a:pt x="370670" y="548937"/>
                  </a:lnTo>
                  <a:lnTo>
                    <a:pt x="391277" y="541162"/>
                  </a:lnTo>
                  <a:lnTo>
                    <a:pt x="411081" y="531858"/>
                  </a:lnTo>
                  <a:lnTo>
                    <a:pt x="430007" y="521098"/>
                  </a:lnTo>
                  <a:lnTo>
                    <a:pt x="447985" y="508954"/>
                  </a:lnTo>
                  <a:lnTo>
                    <a:pt x="464941" y="495498"/>
                  </a:lnTo>
                  <a:lnTo>
                    <a:pt x="480802" y="480802"/>
                  </a:lnTo>
                  <a:lnTo>
                    <a:pt x="495498" y="464941"/>
                  </a:lnTo>
                  <a:lnTo>
                    <a:pt x="508954" y="447985"/>
                  </a:lnTo>
                  <a:lnTo>
                    <a:pt x="521098" y="430007"/>
                  </a:lnTo>
                  <a:lnTo>
                    <a:pt x="531858" y="411081"/>
                  </a:lnTo>
                  <a:lnTo>
                    <a:pt x="541162" y="391277"/>
                  </a:lnTo>
                  <a:lnTo>
                    <a:pt x="548937" y="370670"/>
                  </a:lnTo>
                  <a:lnTo>
                    <a:pt x="555110" y="349331"/>
                  </a:lnTo>
                  <a:lnTo>
                    <a:pt x="559609" y="327332"/>
                  </a:lnTo>
                  <a:lnTo>
                    <a:pt x="562362" y="304747"/>
                  </a:lnTo>
                  <a:lnTo>
                    <a:pt x="563295" y="281647"/>
                  </a:lnTo>
                  <a:lnTo>
                    <a:pt x="562362" y="258548"/>
                  </a:lnTo>
                  <a:lnTo>
                    <a:pt x="559609" y="235963"/>
                  </a:lnTo>
                  <a:lnTo>
                    <a:pt x="555110" y="213964"/>
                  </a:lnTo>
                  <a:lnTo>
                    <a:pt x="548937" y="192625"/>
                  </a:lnTo>
                  <a:lnTo>
                    <a:pt x="541162" y="172017"/>
                  </a:lnTo>
                  <a:lnTo>
                    <a:pt x="531858" y="152214"/>
                  </a:lnTo>
                  <a:lnTo>
                    <a:pt x="521098" y="133287"/>
                  </a:lnTo>
                  <a:lnTo>
                    <a:pt x="508954" y="115310"/>
                  </a:lnTo>
                  <a:lnTo>
                    <a:pt x="495498" y="98354"/>
                  </a:lnTo>
                  <a:lnTo>
                    <a:pt x="480802" y="82492"/>
                  </a:lnTo>
                  <a:lnTo>
                    <a:pt x="464941" y="67797"/>
                  </a:lnTo>
                  <a:lnTo>
                    <a:pt x="447985" y="54341"/>
                  </a:lnTo>
                  <a:lnTo>
                    <a:pt x="430007" y="42197"/>
                  </a:lnTo>
                  <a:lnTo>
                    <a:pt x="411081" y="31437"/>
                  </a:lnTo>
                  <a:lnTo>
                    <a:pt x="391277" y="22133"/>
                  </a:lnTo>
                  <a:lnTo>
                    <a:pt x="370670" y="14358"/>
                  </a:lnTo>
                  <a:lnTo>
                    <a:pt x="349331" y="8185"/>
                  </a:lnTo>
                  <a:lnTo>
                    <a:pt x="327332" y="3686"/>
                  </a:lnTo>
                  <a:lnTo>
                    <a:pt x="304747" y="933"/>
                  </a:lnTo>
                  <a:lnTo>
                    <a:pt x="281647" y="0"/>
                  </a:lnTo>
                  <a:lnTo>
                    <a:pt x="258548" y="933"/>
                  </a:lnTo>
                  <a:lnTo>
                    <a:pt x="235963" y="3686"/>
                  </a:lnTo>
                  <a:lnTo>
                    <a:pt x="213964" y="8185"/>
                  </a:lnTo>
                  <a:lnTo>
                    <a:pt x="192625" y="14358"/>
                  </a:lnTo>
                  <a:lnTo>
                    <a:pt x="172017" y="22133"/>
                  </a:lnTo>
                  <a:lnTo>
                    <a:pt x="152214" y="31437"/>
                  </a:lnTo>
                  <a:lnTo>
                    <a:pt x="133287" y="42197"/>
                  </a:lnTo>
                  <a:lnTo>
                    <a:pt x="115310" y="54341"/>
                  </a:lnTo>
                  <a:lnTo>
                    <a:pt x="98354" y="67797"/>
                  </a:lnTo>
                  <a:lnTo>
                    <a:pt x="82492" y="82492"/>
                  </a:lnTo>
                  <a:lnTo>
                    <a:pt x="67797" y="98354"/>
                  </a:lnTo>
                  <a:lnTo>
                    <a:pt x="54341" y="115310"/>
                  </a:lnTo>
                  <a:lnTo>
                    <a:pt x="42197" y="133287"/>
                  </a:lnTo>
                  <a:lnTo>
                    <a:pt x="31437" y="152214"/>
                  </a:lnTo>
                  <a:lnTo>
                    <a:pt x="22133" y="172017"/>
                  </a:lnTo>
                  <a:lnTo>
                    <a:pt x="14358" y="192625"/>
                  </a:lnTo>
                  <a:lnTo>
                    <a:pt x="8185" y="213964"/>
                  </a:lnTo>
                  <a:lnTo>
                    <a:pt x="3686" y="235963"/>
                  </a:lnTo>
                  <a:lnTo>
                    <a:pt x="933" y="258548"/>
                  </a:lnTo>
                  <a:lnTo>
                    <a:pt x="0" y="281647"/>
                  </a:lnTo>
                  <a:lnTo>
                    <a:pt x="933" y="304747"/>
                  </a:lnTo>
                  <a:lnTo>
                    <a:pt x="3686" y="327332"/>
                  </a:lnTo>
                  <a:lnTo>
                    <a:pt x="8185" y="349331"/>
                  </a:lnTo>
                  <a:lnTo>
                    <a:pt x="14358" y="370670"/>
                  </a:lnTo>
                  <a:lnTo>
                    <a:pt x="22133" y="391277"/>
                  </a:lnTo>
                  <a:lnTo>
                    <a:pt x="31437" y="411081"/>
                  </a:lnTo>
                  <a:lnTo>
                    <a:pt x="42197" y="430007"/>
                  </a:lnTo>
                  <a:lnTo>
                    <a:pt x="54341" y="447985"/>
                  </a:lnTo>
                  <a:lnTo>
                    <a:pt x="67797" y="464941"/>
                  </a:lnTo>
                  <a:lnTo>
                    <a:pt x="82492" y="480802"/>
                  </a:lnTo>
                  <a:lnTo>
                    <a:pt x="98354" y="495498"/>
                  </a:lnTo>
                  <a:lnTo>
                    <a:pt x="115310" y="508954"/>
                  </a:lnTo>
                  <a:lnTo>
                    <a:pt x="133287" y="521098"/>
                  </a:lnTo>
                  <a:lnTo>
                    <a:pt x="152214" y="531858"/>
                  </a:lnTo>
                  <a:lnTo>
                    <a:pt x="172017" y="541162"/>
                  </a:lnTo>
                  <a:lnTo>
                    <a:pt x="192625" y="548937"/>
                  </a:lnTo>
                  <a:lnTo>
                    <a:pt x="213964" y="555110"/>
                  </a:lnTo>
                  <a:lnTo>
                    <a:pt x="235963" y="559609"/>
                  </a:lnTo>
                  <a:lnTo>
                    <a:pt x="258548" y="562362"/>
                  </a:lnTo>
                  <a:lnTo>
                    <a:pt x="281647" y="563295"/>
                  </a:lnTo>
                  <a:close/>
                </a:path>
              </a:pathLst>
            </a:custGeom>
            <a:ln w="19050">
              <a:solidFill>
                <a:srgbClr val="00ADEF"/>
              </a:solidFill>
            </a:ln>
          </p:spPr>
          <p:txBody>
            <a:bodyPr wrap="square" lIns="0" tIns="0" rIns="0" bIns="0" rtlCol="0">
              <a:noAutofit/>
            </a:bodyPr>
            <a:lstStyle/>
            <a:p>
              <a:endParaRPr/>
            </a:p>
          </p:txBody>
        </p:sp>
        <p:sp>
          <p:nvSpPr>
            <p:cNvPr id="12" name="object 12"/>
            <p:cNvSpPr/>
            <p:nvPr/>
          </p:nvSpPr>
          <p:spPr>
            <a:xfrm>
              <a:off x="777198" y="6201019"/>
              <a:ext cx="465401" cy="589978"/>
            </a:xfrm>
            <a:prstGeom prst="rect">
              <a:avLst/>
            </a:prstGeom>
            <a:blipFill>
              <a:blip r:embed="rId5" cstate="print"/>
              <a:stretch>
                <a:fillRect/>
              </a:stretch>
            </a:blipFill>
          </p:spPr>
          <p:txBody>
            <a:bodyPr wrap="square" lIns="0" tIns="0" rIns="0" bIns="0" rtlCol="0">
              <a:noAutofit/>
            </a:bodyPr>
            <a:lstStyle/>
            <a:p>
              <a:endParaRPr/>
            </a:p>
          </p:txBody>
        </p:sp>
        <p:sp>
          <p:nvSpPr>
            <p:cNvPr id="13" name="object 13"/>
            <p:cNvSpPr/>
            <p:nvPr/>
          </p:nvSpPr>
          <p:spPr>
            <a:xfrm>
              <a:off x="791151" y="6214243"/>
              <a:ext cx="563295" cy="563295"/>
            </a:xfrm>
            <a:custGeom>
              <a:avLst/>
              <a:gdLst/>
              <a:ahLst/>
              <a:cxnLst/>
              <a:rect l="l" t="t" r="r" b="b"/>
              <a:pathLst>
                <a:path w="563295" h="563295">
                  <a:moveTo>
                    <a:pt x="281647" y="563295"/>
                  </a:moveTo>
                  <a:lnTo>
                    <a:pt x="304747" y="562362"/>
                  </a:lnTo>
                  <a:lnTo>
                    <a:pt x="327332" y="559609"/>
                  </a:lnTo>
                  <a:lnTo>
                    <a:pt x="349331" y="555110"/>
                  </a:lnTo>
                  <a:lnTo>
                    <a:pt x="370670" y="548937"/>
                  </a:lnTo>
                  <a:lnTo>
                    <a:pt x="391277" y="541162"/>
                  </a:lnTo>
                  <a:lnTo>
                    <a:pt x="411081" y="531858"/>
                  </a:lnTo>
                  <a:lnTo>
                    <a:pt x="430007" y="521098"/>
                  </a:lnTo>
                  <a:lnTo>
                    <a:pt x="447985" y="508954"/>
                  </a:lnTo>
                  <a:lnTo>
                    <a:pt x="464941" y="495498"/>
                  </a:lnTo>
                  <a:lnTo>
                    <a:pt x="480802" y="480802"/>
                  </a:lnTo>
                  <a:lnTo>
                    <a:pt x="495498" y="464941"/>
                  </a:lnTo>
                  <a:lnTo>
                    <a:pt x="508954" y="447985"/>
                  </a:lnTo>
                  <a:lnTo>
                    <a:pt x="521098" y="430007"/>
                  </a:lnTo>
                  <a:lnTo>
                    <a:pt x="531858" y="411081"/>
                  </a:lnTo>
                  <a:lnTo>
                    <a:pt x="541162" y="391277"/>
                  </a:lnTo>
                  <a:lnTo>
                    <a:pt x="548937" y="370670"/>
                  </a:lnTo>
                  <a:lnTo>
                    <a:pt x="555110" y="349331"/>
                  </a:lnTo>
                  <a:lnTo>
                    <a:pt x="559609" y="327332"/>
                  </a:lnTo>
                  <a:lnTo>
                    <a:pt x="562362" y="304747"/>
                  </a:lnTo>
                  <a:lnTo>
                    <a:pt x="563295" y="281647"/>
                  </a:lnTo>
                  <a:lnTo>
                    <a:pt x="562362" y="258548"/>
                  </a:lnTo>
                  <a:lnTo>
                    <a:pt x="559609" y="235963"/>
                  </a:lnTo>
                  <a:lnTo>
                    <a:pt x="555110" y="213964"/>
                  </a:lnTo>
                  <a:lnTo>
                    <a:pt x="548937" y="192625"/>
                  </a:lnTo>
                  <a:lnTo>
                    <a:pt x="541162" y="172017"/>
                  </a:lnTo>
                  <a:lnTo>
                    <a:pt x="531858" y="152214"/>
                  </a:lnTo>
                  <a:lnTo>
                    <a:pt x="521098" y="133287"/>
                  </a:lnTo>
                  <a:lnTo>
                    <a:pt x="508954" y="115310"/>
                  </a:lnTo>
                  <a:lnTo>
                    <a:pt x="495498" y="98354"/>
                  </a:lnTo>
                  <a:lnTo>
                    <a:pt x="480802" y="82492"/>
                  </a:lnTo>
                  <a:lnTo>
                    <a:pt x="464941" y="67797"/>
                  </a:lnTo>
                  <a:lnTo>
                    <a:pt x="447985" y="54341"/>
                  </a:lnTo>
                  <a:lnTo>
                    <a:pt x="430007" y="42197"/>
                  </a:lnTo>
                  <a:lnTo>
                    <a:pt x="411081" y="31437"/>
                  </a:lnTo>
                  <a:lnTo>
                    <a:pt x="391277" y="22133"/>
                  </a:lnTo>
                  <a:lnTo>
                    <a:pt x="370670" y="14358"/>
                  </a:lnTo>
                  <a:lnTo>
                    <a:pt x="349331" y="8185"/>
                  </a:lnTo>
                  <a:lnTo>
                    <a:pt x="327332" y="3686"/>
                  </a:lnTo>
                  <a:lnTo>
                    <a:pt x="304747" y="933"/>
                  </a:lnTo>
                  <a:lnTo>
                    <a:pt x="281647" y="0"/>
                  </a:lnTo>
                  <a:lnTo>
                    <a:pt x="258548" y="933"/>
                  </a:lnTo>
                  <a:lnTo>
                    <a:pt x="235963" y="3686"/>
                  </a:lnTo>
                  <a:lnTo>
                    <a:pt x="213964" y="8185"/>
                  </a:lnTo>
                  <a:lnTo>
                    <a:pt x="192625" y="14358"/>
                  </a:lnTo>
                  <a:lnTo>
                    <a:pt x="172017" y="22133"/>
                  </a:lnTo>
                  <a:lnTo>
                    <a:pt x="152214" y="31437"/>
                  </a:lnTo>
                  <a:lnTo>
                    <a:pt x="133287" y="42197"/>
                  </a:lnTo>
                  <a:lnTo>
                    <a:pt x="115310" y="54341"/>
                  </a:lnTo>
                  <a:lnTo>
                    <a:pt x="98354" y="67797"/>
                  </a:lnTo>
                  <a:lnTo>
                    <a:pt x="82492" y="82492"/>
                  </a:lnTo>
                  <a:lnTo>
                    <a:pt x="67797" y="98354"/>
                  </a:lnTo>
                  <a:lnTo>
                    <a:pt x="54341" y="115310"/>
                  </a:lnTo>
                  <a:lnTo>
                    <a:pt x="42197" y="133287"/>
                  </a:lnTo>
                  <a:lnTo>
                    <a:pt x="31437" y="152214"/>
                  </a:lnTo>
                  <a:lnTo>
                    <a:pt x="22133" y="172017"/>
                  </a:lnTo>
                  <a:lnTo>
                    <a:pt x="14358" y="192625"/>
                  </a:lnTo>
                  <a:lnTo>
                    <a:pt x="8185" y="213964"/>
                  </a:lnTo>
                  <a:lnTo>
                    <a:pt x="3686" y="235963"/>
                  </a:lnTo>
                  <a:lnTo>
                    <a:pt x="933" y="258548"/>
                  </a:lnTo>
                  <a:lnTo>
                    <a:pt x="0" y="281647"/>
                  </a:lnTo>
                  <a:lnTo>
                    <a:pt x="933" y="304747"/>
                  </a:lnTo>
                  <a:lnTo>
                    <a:pt x="3686" y="327332"/>
                  </a:lnTo>
                  <a:lnTo>
                    <a:pt x="8185" y="349331"/>
                  </a:lnTo>
                  <a:lnTo>
                    <a:pt x="14358" y="370670"/>
                  </a:lnTo>
                  <a:lnTo>
                    <a:pt x="22133" y="391277"/>
                  </a:lnTo>
                  <a:lnTo>
                    <a:pt x="31437" y="411081"/>
                  </a:lnTo>
                  <a:lnTo>
                    <a:pt x="42197" y="430007"/>
                  </a:lnTo>
                  <a:lnTo>
                    <a:pt x="54341" y="447985"/>
                  </a:lnTo>
                  <a:lnTo>
                    <a:pt x="67797" y="464941"/>
                  </a:lnTo>
                  <a:lnTo>
                    <a:pt x="82492" y="480802"/>
                  </a:lnTo>
                  <a:lnTo>
                    <a:pt x="98354" y="495498"/>
                  </a:lnTo>
                  <a:lnTo>
                    <a:pt x="115310" y="508954"/>
                  </a:lnTo>
                  <a:lnTo>
                    <a:pt x="133287" y="521098"/>
                  </a:lnTo>
                  <a:lnTo>
                    <a:pt x="152214" y="531858"/>
                  </a:lnTo>
                  <a:lnTo>
                    <a:pt x="172017" y="541162"/>
                  </a:lnTo>
                  <a:lnTo>
                    <a:pt x="192625" y="548937"/>
                  </a:lnTo>
                  <a:lnTo>
                    <a:pt x="213964" y="555110"/>
                  </a:lnTo>
                  <a:lnTo>
                    <a:pt x="235963" y="559609"/>
                  </a:lnTo>
                  <a:lnTo>
                    <a:pt x="258548" y="562362"/>
                  </a:lnTo>
                  <a:lnTo>
                    <a:pt x="281647" y="563295"/>
                  </a:lnTo>
                  <a:close/>
                </a:path>
              </a:pathLst>
            </a:custGeom>
            <a:ln w="19050">
              <a:solidFill>
                <a:srgbClr val="00ADEF"/>
              </a:solidFill>
            </a:ln>
          </p:spPr>
          <p:txBody>
            <a:bodyPr wrap="square" lIns="0" tIns="0" rIns="0" bIns="0" rtlCol="0">
              <a:noAutofit/>
            </a:bodyPr>
            <a:lstStyle/>
            <a:p>
              <a:endParaRPr/>
            </a:p>
          </p:txBody>
        </p:sp>
        <p:sp>
          <p:nvSpPr>
            <p:cNvPr id="10" name="object 10"/>
            <p:cNvSpPr/>
            <p:nvPr/>
          </p:nvSpPr>
          <p:spPr>
            <a:xfrm>
              <a:off x="777369" y="6928829"/>
              <a:ext cx="516030" cy="591945"/>
            </a:xfrm>
            <a:prstGeom prst="rect">
              <a:avLst/>
            </a:prstGeom>
            <a:blipFill>
              <a:blip r:embed="rId6" cstate="print"/>
              <a:stretch>
                <a:fillRect/>
              </a:stretch>
            </a:blipFill>
          </p:spPr>
          <p:txBody>
            <a:bodyPr wrap="square" lIns="0" tIns="0" rIns="0" bIns="0" rtlCol="0">
              <a:noAutofit/>
            </a:bodyPr>
            <a:lstStyle/>
            <a:p>
              <a:endParaRPr/>
            </a:p>
          </p:txBody>
        </p:sp>
        <p:sp>
          <p:nvSpPr>
            <p:cNvPr id="11" name="object 11"/>
            <p:cNvSpPr/>
            <p:nvPr/>
          </p:nvSpPr>
          <p:spPr>
            <a:xfrm>
              <a:off x="791151" y="6942838"/>
              <a:ext cx="563295" cy="563295"/>
            </a:xfrm>
            <a:custGeom>
              <a:avLst/>
              <a:gdLst/>
              <a:ahLst/>
              <a:cxnLst/>
              <a:rect l="l" t="t" r="r" b="b"/>
              <a:pathLst>
                <a:path w="563295" h="563295">
                  <a:moveTo>
                    <a:pt x="281647" y="563295"/>
                  </a:moveTo>
                  <a:lnTo>
                    <a:pt x="304747" y="562362"/>
                  </a:lnTo>
                  <a:lnTo>
                    <a:pt x="327332" y="559609"/>
                  </a:lnTo>
                  <a:lnTo>
                    <a:pt x="349331" y="555110"/>
                  </a:lnTo>
                  <a:lnTo>
                    <a:pt x="370670" y="548937"/>
                  </a:lnTo>
                  <a:lnTo>
                    <a:pt x="391277" y="541162"/>
                  </a:lnTo>
                  <a:lnTo>
                    <a:pt x="411081" y="531858"/>
                  </a:lnTo>
                  <a:lnTo>
                    <a:pt x="430007" y="521098"/>
                  </a:lnTo>
                  <a:lnTo>
                    <a:pt x="447985" y="508954"/>
                  </a:lnTo>
                  <a:lnTo>
                    <a:pt x="464941" y="495498"/>
                  </a:lnTo>
                  <a:lnTo>
                    <a:pt x="480802" y="480802"/>
                  </a:lnTo>
                  <a:lnTo>
                    <a:pt x="495498" y="464941"/>
                  </a:lnTo>
                  <a:lnTo>
                    <a:pt x="508954" y="447985"/>
                  </a:lnTo>
                  <a:lnTo>
                    <a:pt x="521098" y="430007"/>
                  </a:lnTo>
                  <a:lnTo>
                    <a:pt x="531858" y="411081"/>
                  </a:lnTo>
                  <a:lnTo>
                    <a:pt x="541162" y="391277"/>
                  </a:lnTo>
                  <a:lnTo>
                    <a:pt x="548937" y="370670"/>
                  </a:lnTo>
                  <a:lnTo>
                    <a:pt x="555110" y="349331"/>
                  </a:lnTo>
                  <a:lnTo>
                    <a:pt x="559609" y="327332"/>
                  </a:lnTo>
                  <a:lnTo>
                    <a:pt x="562362" y="304747"/>
                  </a:lnTo>
                  <a:lnTo>
                    <a:pt x="563295" y="281647"/>
                  </a:lnTo>
                  <a:lnTo>
                    <a:pt x="562362" y="258548"/>
                  </a:lnTo>
                  <a:lnTo>
                    <a:pt x="559609" y="235963"/>
                  </a:lnTo>
                  <a:lnTo>
                    <a:pt x="555110" y="213964"/>
                  </a:lnTo>
                  <a:lnTo>
                    <a:pt x="548937" y="192625"/>
                  </a:lnTo>
                  <a:lnTo>
                    <a:pt x="541162" y="172017"/>
                  </a:lnTo>
                  <a:lnTo>
                    <a:pt x="531858" y="152214"/>
                  </a:lnTo>
                  <a:lnTo>
                    <a:pt x="521098" y="133287"/>
                  </a:lnTo>
                  <a:lnTo>
                    <a:pt x="508954" y="115310"/>
                  </a:lnTo>
                  <a:lnTo>
                    <a:pt x="495498" y="98354"/>
                  </a:lnTo>
                  <a:lnTo>
                    <a:pt x="480802" y="82492"/>
                  </a:lnTo>
                  <a:lnTo>
                    <a:pt x="464941" y="67797"/>
                  </a:lnTo>
                  <a:lnTo>
                    <a:pt x="447985" y="54341"/>
                  </a:lnTo>
                  <a:lnTo>
                    <a:pt x="430007" y="42197"/>
                  </a:lnTo>
                  <a:lnTo>
                    <a:pt x="411081" y="31437"/>
                  </a:lnTo>
                  <a:lnTo>
                    <a:pt x="391277" y="22133"/>
                  </a:lnTo>
                  <a:lnTo>
                    <a:pt x="370670" y="14358"/>
                  </a:lnTo>
                  <a:lnTo>
                    <a:pt x="349331" y="8185"/>
                  </a:lnTo>
                  <a:lnTo>
                    <a:pt x="327332" y="3686"/>
                  </a:lnTo>
                  <a:lnTo>
                    <a:pt x="304747" y="933"/>
                  </a:lnTo>
                  <a:lnTo>
                    <a:pt x="281647" y="0"/>
                  </a:lnTo>
                  <a:lnTo>
                    <a:pt x="258548" y="933"/>
                  </a:lnTo>
                  <a:lnTo>
                    <a:pt x="235963" y="3686"/>
                  </a:lnTo>
                  <a:lnTo>
                    <a:pt x="213964" y="8185"/>
                  </a:lnTo>
                  <a:lnTo>
                    <a:pt x="192625" y="14358"/>
                  </a:lnTo>
                  <a:lnTo>
                    <a:pt x="172017" y="22133"/>
                  </a:lnTo>
                  <a:lnTo>
                    <a:pt x="152214" y="31437"/>
                  </a:lnTo>
                  <a:lnTo>
                    <a:pt x="133287" y="42197"/>
                  </a:lnTo>
                  <a:lnTo>
                    <a:pt x="115310" y="54341"/>
                  </a:lnTo>
                  <a:lnTo>
                    <a:pt x="98354" y="67797"/>
                  </a:lnTo>
                  <a:lnTo>
                    <a:pt x="82492" y="82492"/>
                  </a:lnTo>
                  <a:lnTo>
                    <a:pt x="67797" y="98354"/>
                  </a:lnTo>
                  <a:lnTo>
                    <a:pt x="54341" y="115310"/>
                  </a:lnTo>
                  <a:lnTo>
                    <a:pt x="42197" y="133287"/>
                  </a:lnTo>
                  <a:lnTo>
                    <a:pt x="31437" y="152214"/>
                  </a:lnTo>
                  <a:lnTo>
                    <a:pt x="22133" y="172017"/>
                  </a:lnTo>
                  <a:lnTo>
                    <a:pt x="14358" y="192625"/>
                  </a:lnTo>
                  <a:lnTo>
                    <a:pt x="8185" y="213964"/>
                  </a:lnTo>
                  <a:lnTo>
                    <a:pt x="3686" y="235963"/>
                  </a:lnTo>
                  <a:lnTo>
                    <a:pt x="933" y="258548"/>
                  </a:lnTo>
                  <a:lnTo>
                    <a:pt x="0" y="281647"/>
                  </a:lnTo>
                  <a:lnTo>
                    <a:pt x="933" y="304747"/>
                  </a:lnTo>
                  <a:lnTo>
                    <a:pt x="3686" y="327332"/>
                  </a:lnTo>
                  <a:lnTo>
                    <a:pt x="8185" y="349331"/>
                  </a:lnTo>
                  <a:lnTo>
                    <a:pt x="14358" y="370670"/>
                  </a:lnTo>
                  <a:lnTo>
                    <a:pt x="22133" y="391277"/>
                  </a:lnTo>
                  <a:lnTo>
                    <a:pt x="31437" y="411081"/>
                  </a:lnTo>
                  <a:lnTo>
                    <a:pt x="42197" y="430007"/>
                  </a:lnTo>
                  <a:lnTo>
                    <a:pt x="54341" y="447985"/>
                  </a:lnTo>
                  <a:lnTo>
                    <a:pt x="67797" y="464941"/>
                  </a:lnTo>
                  <a:lnTo>
                    <a:pt x="82492" y="480802"/>
                  </a:lnTo>
                  <a:lnTo>
                    <a:pt x="98354" y="495498"/>
                  </a:lnTo>
                  <a:lnTo>
                    <a:pt x="115310" y="508954"/>
                  </a:lnTo>
                  <a:lnTo>
                    <a:pt x="133287" y="521098"/>
                  </a:lnTo>
                  <a:lnTo>
                    <a:pt x="152214" y="531858"/>
                  </a:lnTo>
                  <a:lnTo>
                    <a:pt x="172017" y="541162"/>
                  </a:lnTo>
                  <a:lnTo>
                    <a:pt x="192625" y="548937"/>
                  </a:lnTo>
                  <a:lnTo>
                    <a:pt x="213964" y="555110"/>
                  </a:lnTo>
                  <a:lnTo>
                    <a:pt x="235963" y="559609"/>
                  </a:lnTo>
                  <a:lnTo>
                    <a:pt x="258548" y="562362"/>
                  </a:lnTo>
                  <a:lnTo>
                    <a:pt x="281647" y="563295"/>
                  </a:lnTo>
                  <a:close/>
                </a:path>
              </a:pathLst>
            </a:custGeom>
            <a:ln w="19050">
              <a:solidFill>
                <a:srgbClr val="00ADEF"/>
              </a:solidFill>
            </a:ln>
          </p:spPr>
          <p:txBody>
            <a:bodyPr wrap="square" lIns="0" tIns="0" rIns="0" bIns="0" rtlCol="0">
              <a:noAutofit/>
            </a:bodyPr>
            <a:lstStyle/>
            <a:p>
              <a:endParaRPr/>
            </a:p>
          </p:txBody>
        </p:sp>
        <p:sp>
          <p:nvSpPr>
            <p:cNvPr id="9" name="object 9"/>
            <p:cNvSpPr txBox="1"/>
            <p:nvPr/>
          </p:nvSpPr>
          <p:spPr>
            <a:xfrm>
              <a:off x="633079" y="843977"/>
              <a:ext cx="124757"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2</a:t>
              </a:r>
              <a:endParaRPr sz="1200">
                <a:latin typeface="Impact"/>
                <a:cs typeface="Impact"/>
              </a:endParaRPr>
            </a:p>
          </p:txBody>
        </p:sp>
        <p:sp>
          <p:nvSpPr>
            <p:cNvPr id="8" name="object 8"/>
            <p:cNvSpPr txBox="1"/>
            <p:nvPr/>
          </p:nvSpPr>
          <p:spPr>
            <a:xfrm>
              <a:off x="906956" y="800100"/>
              <a:ext cx="4052989" cy="276859"/>
            </a:xfrm>
            <a:prstGeom prst="rect">
              <a:avLst/>
            </a:prstGeom>
          </p:spPr>
          <p:txBody>
            <a:bodyPr wrap="square" lIns="0" tIns="6635" rIns="0" bIns="0" rtlCol="0">
              <a:noAutofit/>
            </a:bodyPr>
            <a:lstStyle/>
            <a:p>
              <a:pPr marL="12743" algn="just"/>
              <a:r>
                <a:rPr lang="es-ES" sz="900" dirty="0">
                  <a:latin typeface="Malgun Gothic"/>
                  <a:cs typeface="Malgun Gothic"/>
                </a:rPr>
                <a:t>Jesús dijo: “Los que le adoran, en espíritu(in spirit=Espíritu Santo</a:t>
              </a:r>
              <a:r>
                <a:rPr lang="es-ES" altLang="ko-KR" sz="900" dirty="0">
                  <a:latin typeface="Malgun Gothic"/>
                  <a:cs typeface="Malgun Gothic"/>
                </a:rPr>
                <a:t>)</a:t>
              </a:r>
              <a:r>
                <a:rPr lang="es-ES" sz="900" dirty="0">
                  <a:latin typeface="Malgun Gothic"/>
                  <a:cs typeface="Malgun Gothic"/>
                </a:rPr>
                <a:t> y en verdad(in truth=Verdad</a:t>
              </a:r>
              <a:r>
                <a:rPr lang="es-ES" altLang="ko-KR" sz="900" dirty="0">
                  <a:latin typeface="Malgun Gothic"/>
                  <a:cs typeface="Malgun Gothic"/>
                </a:rPr>
                <a:t>)</a:t>
              </a:r>
              <a:r>
                <a:rPr lang="es-ES" sz="900" dirty="0">
                  <a:latin typeface="Malgun Gothic"/>
                  <a:cs typeface="Malgun Gothic"/>
                </a:rPr>
                <a:t> es necesario que adoren.” ¿Qué significa esta palabra? Lee San Juan 16:13 y escribe.</a:t>
              </a:r>
              <a:endParaRPr sz="900" dirty="0">
                <a:latin typeface="Malgun Gothic"/>
                <a:cs typeface="Malgun Gothic"/>
              </a:endParaRPr>
            </a:p>
          </p:txBody>
        </p:sp>
        <p:sp>
          <p:nvSpPr>
            <p:cNvPr id="7" name="object 7"/>
            <p:cNvSpPr txBox="1"/>
            <p:nvPr/>
          </p:nvSpPr>
          <p:spPr>
            <a:xfrm>
              <a:off x="658479" y="2088577"/>
              <a:ext cx="129073"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3</a:t>
              </a:r>
              <a:endParaRPr sz="1200">
                <a:latin typeface="Impact"/>
                <a:cs typeface="Impact"/>
              </a:endParaRPr>
            </a:p>
          </p:txBody>
        </p:sp>
        <p:sp>
          <p:nvSpPr>
            <p:cNvPr id="6" name="object 6"/>
            <p:cNvSpPr txBox="1"/>
            <p:nvPr/>
          </p:nvSpPr>
          <p:spPr>
            <a:xfrm>
              <a:off x="932331" y="2041284"/>
              <a:ext cx="4052943" cy="276860"/>
            </a:xfrm>
            <a:prstGeom prst="rect">
              <a:avLst/>
            </a:prstGeom>
          </p:spPr>
          <p:txBody>
            <a:bodyPr wrap="square" lIns="0" tIns="6635" rIns="0" bIns="0" rtlCol="0">
              <a:noAutofit/>
            </a:bodyPr>
            <a:lstStyle/>
            <a:p>
              <a:pPr marL="12700" algn="just"/>
              <a:r>
                <a:rPr lang="es-ES" sz="900" dirty="0">
                  <a:latin typeface="Malgun Gothic"/>
                  <a:cs typeface="Malgun Gothic"/>
                </a:rPr>
                <a:t>Lee Romanos 12:1~2 y 1 Corintios 10:31, y escribe cómo podemos adorarle verdaderamente.</a:t>
              </a:r>
              <a:endParaRPr sz="900" dirty="0">
                <a:latin typeface="Malgun Gothic"/>
                <a:cs typeface="Malgun Gothic"/>
              </a:endParaRPr>
            </a:p>
          </p:txBody>
        </p:sp>
        <p:sp>
          <p:nvSpPr>
            <p:cNvPr id="5" name="object 5"/>
            <p:cNvSpPr txBox="1"/>
            <p:nvPr/>
          </p:nvSpPr>
          <p:spPr>
            <a:xfrm>
              <a:off x="658479" y="3422077"/>
              <a:ext cx="124385" cy="177800"/>
            </a:xfrm>
            <a:prstGeom prst="rect">
              <a:avLst/>
            </a:prstGeom>
          </p:spPr>
          <p:txBody>
            <a:bodyPr wrap="square" lIns="0" tIns="8540" rIns="0" bIns="0" rtlCol="0">
              <a:noAutofit/>
            </a:bodyPr>
            <a:lstStyle/>
            <a:p>
              <a:pPr marL="12700">
                <a:lnSpc>
                  <a:spcPts val="1345"/>
                </a:lnSpc>
              </a:pPr>
              <a:r>
                <a:rPr sz="1200" dirty="0">
                  <a:solidFill>
                    <a:srgbClr val="00ADEF"/>
                  </a:solidFill>
                  <a:latin typeface="Impact"/>
                  <a:cs typeface="Impact"/>
                </a:rPr>
                <a:t>4</a:t>
              </a:r>
              <a:endParaRPr sz="1200">
                <a:latin typeface="Impact"/>
                <a:cs typeface="Impact"/>
              </a:endParaRPr>
            </a:p>
          </p:txBody>
        </p:sp>
        <p:sp>
          <p:nvSpPr>
            <p:cNvPr id="4" name="object 4"/>
            <p:cNvSpPr txBox="1"/>
            <p:nvPr/>
          </p:nvSpPr>
          <p:spPr>
            <a:xfrm>
              <a:off x="932331" y="3374822"/>
              <a:ext cx="4052943" cy="276860"/>
            </a:xfrm>
            <a:prstGeom prst="rect">
              <a:avLst/>
            </a:prstGeom>
          </p:spPr>
          <p:txBody>
            <a:bodyPr wrap="square" lIns="0" tIns="6635" rIns="0" bIns="0" rtlCol="0">
              <a:noAutofit/>
            </a:bodyPr>
            <a:lstStyle/>
            <a:p>
              <a:pPr marL="12700" algn="just"/>
              <a:r>
                <a:rPr lang="es-ES" sz="900" dirty="0">
                  <a:latin typeface="Malgun Gothic"/>
                  <a:cs typeface="Malgun Gothic"/>
                </a:rPr>
                <a:t>Dijo que el sacrificio vivo que ofrecemos a Dios con nuestros cuerpos en nuestras vidas es la verdadera adoración. Piensa y escribe qué hay específicamente en cada parte del cuerpo.</a:t>
              </a:r>
              <a:endParaRPr sz="900" dirty="0">
                <a:latin typeface="Malgun Gothic"/>
                <a:cs typeface="Malgun Gothic"/>
              </a:endParaRPr>
            </a:p>
          </p:txBody>
        </p:sp>
        <p:sp>
          <p:nvSpPr>
            <p:cNvPr id="3" name="object 3"/>
            <p:cNvSpPr txBox="1"/>
            <p:nvPr/>
          </p:nvSpPr>
          <p:spPr>
            <a:xfrm>
              <a:off x="1441450" y="4242884"/>
              <a:ext cx="3751465" cy="152400"/>
            </a:xfrm>
            <a:prstGeom prst="rect">
              <a:avLst/>
            </a:prstGeom>
          </p:spPr>
          <p:txBody>
            <a:bodyPr wrap="square" lIns="0" tIns="6635" rIns="0" bIns="0" rtlCol="0">
              <a:noAutofit/>
            </a:bodyPr>
            <a:lstStyle/>
            <a:p>
              <a:pPr marL="12700">
                <a:lnSpc>
                  <a:spcPts val="1045"/>
                </a:lnSpc>
              </a:pPr>
              <a:r>
                <a:rPr lang="es-ES" sz="900" dirty="0">
                  <a:latin typeface="Malgun Gothic"/>
                  <a:cs typeface="Malgun Gothic"/>
                </a:rPr>
                <a:t>Ver lo que le complace Dios. (Leer tres capítulos de la Biblia al día...)</a:t>
              </a:r>
              <a:endParaRPr sz="900" dirty="0">
                <a:latin typeface="Malgun Gothic"/>
                <a:cs typeface="Malgun Gothic"/>
              </a:endParaRPr>
            </a:p>
          </p:txBody>
        </p:sp>
      </p:grpSp>
      <p:sp>
        <p:nvSpPr>
          <p:cNvPr id="27" name="object 9">
            <a:extLst>
              <a:ext uri="{FF2B5EF4-FFF2-40B4-BE49-F238E27FC236}">
                <a16:creationId xmlns:a16="http://schemas.microsoft.com/office/drawing/2014/main" id="{2525AD82-08F2-4516-B57E-32CD049F37EF}"/>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15</a:t>
            </a:r>
            <a:endParaRPr sz="1000" dirty="0">
              <a:latin typeface="Times New Roman"/>
              <a:cs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그룹 34">
            <a:extLst>
              <a:ext uri="{FF2B5EF4-FFF2-40B4-BE49-F238E27FC236}">
                <a16:creationId xmlns:a16="http://schemas.microsoft.com/office/drawing/2014/main" id="{B349F924-FE2B-427C-80DC-A34AD9F95772}"/>
              </a:ext>
            </a:extLst>
          </p:cNvPr>
          <p:cNvGrpSpPr/>
          <p:nvPr/>
        </p:nvGrpSpPr>
        <p:grpSpPr>
          <a:xfrm>
            <a:off x="0" y="47940"/>
            <a:ext cx="5491045" cy="7896213"/>
            <a:chOff x="0" y="-12"/>
            <a:chExt cx="5707629" cy="8207665"/>
          </a:xfrm>
        </p:grpSpPr>
        <p:sp>
          <p:nvSpPr>
            <p:cNvPr id="96" name="object 96"/>
            <p:cNvSpPr/>
            <p:nvPr/>
          </p:nvSpPr>
          <p:spPr>
            <a:xfrm>
              <a:off x="154248"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38" name="object 38"/>
            <p:cNvSpPr/>
            <p:nvPr/>
          </p:nvSpPr>
          <p:spPr>
            <a:xfrm>
              <a:off x="0" y="-12"/>
              <a:ext cx="154247"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sz="1779" dirty="0"/>
            </a:p>
          </p:txBody>
        </p:sp>
        <p:sp>
          <p:nvSpPr>
            <p:cNvPr id="39" name="object 39"/>
            <p:cNvSpPr/>
            <p:nvPr/>
          </p:nvSpPr>
          <p:spPr>
            <a:xfrm>
              <a:off x="290742"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0" name="object 40"/>
            <p:cNvSpPr/>
            <p:nvPr/>
          </p:nvSpPr>
          <p:spPr>
            <a:xfrm>
              <a:off x="5140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1" name="object 41"/>
            <p:cNvSpPr/>
            <p:nvPr/>
          </p:nvSpPr>
          <p:spPr>
            <a:xfrm>
              <a:off x="5140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2" name="object 42"/>
            <p:cNvSpPr/>
            <p:nvPr/>
          </p:nvSpPr>
          <p:spPr>
            <a:xfrm>
              <a:off x="342913"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3" name="object 43"/>
            <p:cNvSpPr/>
            <p:nvPr/>
          </p:nvSpPr>
          <p:spPr>
            <a:xfrm>
              <a:off x="342913"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4" name="object 44"/>
            <p:cNvSpPr/>
            <p:nvPr/>
          </p:nvSpPr>
          <p:spPr>
            <a:xfrm>
              <a:off x="595249"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5" name="object 45"/>
            <p:cNvSpPr/>
            <p:nvPr/>
          </p:nvSpPr>
          <p:spPr>
            <a:xfrm>
              <a:off x="595249" y="3986788"/>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6" name="object 46"/>
            <p:cNvSpPr/>
            <p:nvPr/>
          </p:nvSpPr>
          <p:spPr>
            <a:xfrm>
              <a:off x="2870527" y="3986788"/>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47" name="object 47"/>
            <p:cNvSpPr/>
            <p:nvPr/>
          </p:nvSpPr>
          <p:spPr>
            <a:xfrm>
              <a:off x="2870526" y="3986788"/>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48" name="object 48"/>
            <p:cNvSpPr/>
            <p:nvPr/>
          </p:nvSpPr>
          <p:spPr>
            <a:xfrm>
              <a:off x="803206"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49" name="object 49"/>
            <p:cNvSpPr/>
            <p:nvPr/>
          </p:nvSpPr>
          <p:spPr>
            <a:xfrm>
              <a:off x="803206"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0" name="object 50"/>
            <p:cNvSpPr/>
            <p:nvPr/>
          </p:nvSpPr>
          <p:spPr>
            <a:xfrm>
              <a:off x="3078484" y="437933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1" name="object 51"/>
            <p:cNvSpPr/>
            <p:nvPr/>
          </p:nvSpPr>
          <p:spPr>
            <a:xfrm>
              <a:off x="3078484" y="464343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2" name="object 52"/>
            <p:cNvSpPr/>
            <p:nvPr/>
          </p:nvSpPr>
          <p:spPr>
            <a:xfrm>
              <a:off x="803206"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3" name="object 53"/>
            <p:cNvSpPr/>
            <p:nvPr/>
          </p:nvSpPr>
          <p:spPr>
            <a:xfrm>
              <a:off x="3078484" y="49187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4" name="object 54"/>
            <p:cNvSpPr/>
            <p:nvPr/>
          </p:nvSpPr>
          <p:spPr>
            <a:xfrm>
              <a:off x="803206"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5" name="object 55"/>
            <p:cNvSpPr/>
            <p:nvPr/>
          </p:nvSpPr>
          <p:spPr>
            <a:xfrm>
              <a:off x="3078484" y="51828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56" name="object 56"/>
            <p:cNvSpPr/>
            <p:nvPr/>
          </p:nvSpPr>
          <p:spPr>
            <a:xfrm>
              <a:off x="350208" y="3756260"/>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57" name="object 57"/>
            <p:cNvSpPr/>
            <p:nvPr/>
          </p:nvSpPr>
          <p:spPr>
            <a:xfrm>
              <a:off x="393496" y="379955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58" name="object 58"/>
            <p:cNvSpPr/>
            <p:nvPr/>
          </p:nvSpPr>
          <p:spPr>
            <a:xfrm>
              <a:off x="434320" y="384038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4"/>
                  </a:lnTo>
                  <a:lnTo>
                    <a:pt x="350107" y="147132"/>
                  </a:lnTo>
                  <a:lnTo>
                    <a:pt x="347186" y="133124"/>
                  </a:lnTo>
                  <a:lnTo>
                    <a:pt x="343180" y="119546"/>
                  </a:lnTo>
                  <a:lnTo>
                    <a:pt x="338137" y="106447"/>
                  </a:lnTo>
                  <a:lnTo>
                    <a:pt x="332105" y="93875"/>
                  </a:lnTo>
                  <a:lnTo>
                    <a:pt x="325132" y="81878"/>
                  </a:lnTo>
                  <a:lnTo>
                    <a:pt x="317266" y="70504"/>
                  </a:lnTo>
                  <a:lnTo>
                    <a:pt x="308554" y="59801"/>
                  </a:lnTo>
                  <a:lnTo>
                    <a:pt x="299046" y="49817"/>
                  </a:lnTo>
                  <a:lnTo>
                    <a:pt x="288788" y="40600"/>
                  </a:lnTo>
                  <a:lnTo>
                    <a:pt x="277829" y="32198"/>
                  </a:lnTo>
                  <a:lnTo>
                    <a:pt x="266217" y="24659"/>
                  </a:lnTo>
                  <a:lnTo>
                    <a:pt x="253999" y="18031"/>
                  </a:lnTo>
                  <a:lnTo>
                    <a:pt x="241225" y="12363"/>
                  </a:lnTo>
                  <a:lnTo>
                    <a:pt x="227941" y="7701"/>
                  </a:lnTo>
                  <a:lnTo>
                    <a:pt x="214195" y="4094"/>
                  </a:lnTo>
                  <a:lnTo>
                    <a:pt x="200037" y="1591"/>
                  </a:lnTo>
                  <a:lnTo>
                    <a:pt x="185513" y="239"/>
                  </a:lnTo>
                  <a:lnTo>
                    <a:pt x="176250" y="0"/>
                  </a:lnTo>
                  <a:lnTo>
                    <a:pt x="161522" y="606"/>
                  </a:lnTo>
                  <a:lnTo>
                    <a:pt x="147129" y="2394"/>
                  </a:lnTo>
                  <a:lnTo>
                    <a:pt x="133119" y="5315"/>
                  </a:lnTo>
                  <a:lnTo>
                    <a:pt x="119541" y="9321"/>
                  </a:lnTo>
                  <a:lnTo>
                    <a:pt x="106442" y="14365"/>
                  </a:lnTo>
                  <a:lnTo>
                    <a:pt x="93869" y="20397"/>
                  </a:lnTo>
                  <a:lnTo>
                    <a:pt x="81872" y="27371"/>
                  </a:lnTo>
                  <a:lnTo>
                    <a:pt x="70499" y="35238"/>
                  </a:lnTo>
                  <a:lnTo>
                    <a:pt x="59796" y="43950"/>
                  </a:lnTo>
                  <a:lnTo>
                    <a:pt x="49812" y="53459"/>
                  </a:lnTo>
                  <a:lnTo>
                    <a:pt x="40596" y="63718"/>
                  </a:lnTo>
                  <a:lnTo>
                    <a:pt x="32195" y="74677"/>
                  </a:lnTo>
                  <a:lnTo>
                    <a:pt x="24656" y="86289"/>
                  </a:lnTo>
                  <a:lnTo>
                    <a:pt x="18029" y="98507"/>
                  </a:lnTo>
                  <a:lnTo>
                    <a:pt x="12361" y="111281"/>
                  </a:lnTo>
                  <a:lnTo>
                    <a:pt x="7700" y="124564"/>
                  </a:lnTo>
                  <a:lnTo>
                    <a:pt x="4094" y="138309"/>
                  </a:lnTo>
                  <a:lnTo>
                    <a:pt x="1591" y="152466"/>
                  </a:lnTo>
                  <a:lnTo>
                    <a:pt x="239" y="166988"/>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59" name="object 59"/>
            <p:cNvSpPr/>
            <p:nvPr/>
          </p:nvSpPr>
          <p:spPr>
            <a:xfrm>
              <a:off x="595249"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0" name="object 60"/>
            <p:cNvSpPr/>
            <p:nvPr/>
          </p:nvSpPr>
          <p:spPr>
            <a:xfrm>
              <a:off x="595249" y="606591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1" name="object 61"/>
            <p:cNvSpPr/>
            <p:nvPr/>
          </p:nvSpPr>
          <p:spPr>
            <a:xfrm>
              <a:off x="2870527" y="6065919"/>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62" name="object 62"/>
            <p:cNvSpPr/>
            <p:nvPr/>
          </p:nvSpPr>
          <p:spPr>
            <a:xfrm>
              <a:off x="2870526" y="6065919"/>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63" name="object 63"/>
            <p:cNvSpPr/>
            <p:nvPr/>
          </p:nvSpPr>
          <p:spPr>
            <a:xfrm>
              <a:off x="803206"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803206"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3078484" y="645846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078484" y="67225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803206"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8" name="object 68"/>
            <p:cNvSpPr/>
            <p:nvPr/>
          </p:nvSpPr>
          <p:spPr>
            <a:xfrm>
              <a:off x="3078484" y="699790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9" name="object 69"/>
            <p:cNvSpPr/>
            <p:nvPr/>
          </p:nvSpPr>
          <p:spPr>
            <a:xfrm>
              <a:off x="803206"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0" name="object 70"/>
            <p:cNvSpPr/>
            <p:nvPr/>
          </p:nvSpPr>
          <p:spPr>
            <a:xfrm>
              <a:off x="3078484" y="726200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1" name="object 71"/>
            <p:cNvSpPr/>
            <p:nvPr/>
          </p:nvSpPr>
          <p:spPr>
            <a:xfrm>
              <a:off x="350208" y="583539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72" name="object 72"/>
            <p:cNvSpPr/>
            <p:nvPr/>
          </p:nvSpPr>
          <p:spPr>
            <a:xfrm>
              <a:off x="393496" y="5878686"/>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73" name="object 73"/>
            <p:cNvSpPr/>
            <p:nvPr/>
          </p:nvSpPr>
          <p:spPr>
            <a:xfrm>
              <a:off x="434320" y="5919511"/>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4" name="object 74"/>
            <p:cNvSpPr/>
            <p:nvPr/>
          </p:nvSpPr>
          <p:spPr>
            <a:xfrm>
              <a:off x="512108" y="617642"/>
              <a:ext cx="748755" cy="513289"/>
            </a:xfrm>
            <a:custGeom>
              <a:avLst/>
              <a:gdLst/>
              <a:ahLst/>
              <a:cxnLst/>
              <a:rect l="l" t="t" r="r" b="b"/>
              <a:pathLst>
                <a:path w="729081" h="499802">
                  <a:moveTo>
                    <a:pt x="0" y="51034"/>
                  </a:moveTo>
                  <a:lnTo>
                    <a:pt x="2567" y="47396"/>
                  </a:lnTo>
                  <a:lnTo>
                    <a:pt x="9987" y="39172"/>
                  </a:lnTo>
                  <a:lnTo>
                    <a:pt x="21831" y="30393"/>
                  </a:lnTo>
                  <a:lnTo>
                    <a:pt x="37674" y="25096"/>
                  </a:lnTo>
                  <a:lnTo>
                    <a:pt x="47193" y="25038"/>
                  </a:lnTo>
                  <a:lnTo>
                    <a:pt x="66725" y="24784"/>
                  </a:lnTo>
                  <a:lnTo>
                    <a:pt x="70194" y="23413"/>
                  </a:lnTo>
                  <a:lnTo>
                    <a:pt x="79482" y="19961"/>
                  </a:lnTo>
                  <a:lnTo>
                    <a:pt x="92915" y="15411"/>
                  </a:lnTo>
                  <a:lnTo>
                    <a:pt x="108818" y="10752"/>
                  </a:lnTo>
                  <a:lnTo>
                    <a:pt x="125514" y="6968"/>
                  </a:lnTo>
                  <a:lnTo>
                    <a:pt x="135077" y="5543"/>
                  </a:lnTo>
                  <a:lnTo>
                    <a:pt x="136878" y="5194"/>
                  </a:lnTo>
                  <a:lnTo>
                    <a:pt x="142002" y="4303"/>
                  </a:lnTo>
                  <a:lnTo>
                    <a:pt x="150033" y="3108"/>
                  </a:lnTo>
                  <a:lnTo>
                    <a:pt x="160551" y="1843"/>
                  </a:lnTo>
                  <a:lnTo>
                    <a:pt x="173139" y="747"/>
                  </a:lnTo>
                  <a:lnTo>
                    <a:pt x="187379" y="53"/>
                  </a:lnTo>
                  <a:lnTo>
                    <a:pt x="202853" y="0"/>
                  </a:lnTo>
                  <a:lnTo>
                    <a:pt x="219144" y="822"/>
                  </a:lnTo>
                  <a:lnTo>
                    <a:pt x="235834" y="2756"/>
                  </a:lnTo>
                  <a:lnTo>
                    <a:pt x="252504" y="6039"/>
                  </a:lnTo>
                  <a:lnTo>
                    <a:pt x="268737" y="10906"/>
                  </a:lnTo>
                  <a:lnTo>
                    <a:pt x="271780" y="12045"/>
                  </a:lnTo>
                  <a:lnTo>
                    <a:pt x="273932" y="12631"/>
                  </a:lnTo>
                  <a:lnTo>
                    <a:pt x="279933" y="14488"/>
                  </a:lnTo>
                  <a:lnTo>
                    <a:pt x="289095" y="17768"/>
                  </a:lnTo>
                  <a:lnTo>
                    <a:pt x="300733" y="22620"/>
                  </a:lnTo>
                  <a:lnTo>
                    <a:pt x="314161" y="29197"/>
                  </a:lnTo>
                  <a:lnTo>
                    <a:pt x="328693" y="37648"/>
                  </a:lnTo>
                  <a:lnTo>
                    <a:pt x="343643" y="48124"/>
                  </a:lnTo>
                  <a:lnTo>
                    <a:pt x="358324" y="60777"/>
                  </a:lnTo>
                  <a:lnTo>
                    <a:pt x="363181" y="65652"/>
                  </a:lnTo>
                  <a:lnTo>
                    <a:pt x="364248" y="64642"/>
                  </a:lnTo>
                  <a:lnTo>
                    <a:pt x="372768" y="57501"/>
                  </a:lnTo>
                  <a:lnTo>
                    <a:pt x="380211" y="51996"/>
                  </a:lnTo>
                  <a:lnTo>
                    <a:pt x="389769" y="45620"/>
                  </a:lnTo>
                  <a:lnTo>
                    <a:pt x="401436" y="38684"/>
                  </a:lnTo>
                  <a:lnTo>
                    <a:pt x="415208" y="31504"/>
                  </a:lnTo>
                  <a:lnTo>
                    <a:pt x="431079" y="24391"/>
                  </a:lnTo>
                  <a:lnTo>
                    <a:pt x="449045" y="17660"/>
                  </a:lnTo>
                  <a:lnTo>
                    <a:pt x="469100" y="11622"/>
                  </a:lnTo>
                  <a:lnTo>
                    <a:pt x="488226" y="7181"/>
                  </a:lnTo>
                  <a:lnTo>
                    <a:pt x="499701" y="5652"/>
                  </a:lnTo>
                  <a:lnTo>
                    <a:pt x="512089" y="4305"/>
                  </a:lnTo>
                  <a:lnTo>
                    <a:pt x="527170" y="3072"/>
                  </a:lnTo>
                  <a:lnTo>
                    <a:pt x="543642" y="2329"/>
                  </a:lnTo>
                  <a:lnTo>
                    <a:pt x="560198" y="2452"/>
                  </a:lnTo>
                  <a:lnTo>
                    <a:pt x="575535" y="3819"/>
                  </a:lnTo>
                  <a:lnTo>
                    <a:pt x="588348" y="6804"/>
                  </a:lnTo>
                  <a:lnTo>
                    <a:pt x="595642" y="10420"/>
                  </a:lnTo>
                  <a:lnTo>
                    <a:pt x="598985" y="11399"/>
                  </a:lnTo>
                  <a:lnTo>
                    <a:pt x="607864" y="14257"/>
                  </a:lnTo>
                  <a:lnTo>
                    <a:pt x="620556" y="18875"/>
                  </a:lnTo>
                  <a:lnTo>
                    <a:pt x="635337" y="25131"/>
                  </a:lnTo>
                  <a:lnTo>
                    <a:pt x="650482" y="32907"/>
                  </a:lnTo>
                  <a:lnTo>
                    <a:pt x="664269" y="42083"/>
                  </a:lnTo>
                  <a:lnTo>
                    <a:pt x="667245" y="44532"/>
                  </a:lnTo>
                  <a:lnTo>
                    <a:pt x="706297" y="46158"/>
                  </a:lnTo>
                  <a:lnTo>
                    <a:pt x="720295" y="59017"/>
                  </a:lnTo>
                  <a:lnTo>
                    <a:pt x="729081" y="249015"/>
                  </a:lnTo>
                  <a:lnTo>
                    <a:pt x="729081" y="405149"/>
                  </a:lnTo>
                  <a:lnTo>
                    <a:pt x="729081" y="486378"/>
                  </a:lnTo>
                  <a:lnTo>
                    <a:pt x="724569" y="487911"/>
                  </a:lnTo>
                  <a:lnTo>
                    <a:pt x="711859" y="489246"/>
                  </a:lnTo>
                  <a:lnTo>
                    <a:pt x="694905" y="486378"/>
                  </a:lnTo>
                  <a:lnTo>
                    <a:pt x="693097" y="485778"/>
                  </a:lnTo>
                  <a:lnTo>
                    <a:pt x="687938" y="484134"/>
                  </a:lnTo>
                  <a:lnTo>
                    <a:pt x="679825" y="481674"/>
                  </a:lnTo>
                  <a:lnTo>
                    <a:pt x="669157" y="478630"/>
                  </a:lnTo>
                  <a:lnTo>
                    <a:pt x="656332" y="475232"/>
                  </a:lnTo>
                  <a:lnTo>
                    <a:pt x="641748" y="471710"/>
                  </a:lnTo>
                  <a:lnTo>
                    <a:pt x="625802" y="468294"/>
                  </a:lnTo>
                  <a:lnTo>
                    <a:pt x="608894" y="465214"/>
                  </a:lnTo>
                  <a:lnTo>
                    <a:pt x="591420" y="462702"/>
                  </a:lnTo>
                  <a:lnTo>
                    <a:pt x="573780" y="460986"/>
                  </a:lnTo>
                  <a:lnTo>
                    <a:pt x="561467" y="460381"/>
                  </a:lnTo>
                  <a:lnTo>
                    <a:pt x="559480" y="460256"/>
                  </a:lnTo>
                  <a:lnTo>
                    <a:pt x="553873" y="460004"/>
                  </a:lnTo>
                  <a:lnTo>
                    <a:pt x="545179" y="459812"/>
                  </a:lnTo>
                  <a:lnTo>
                    <a:pt x="533928" y="459863"/>
                  </a:lnTo>
                  <a:lnTo>
                    <a:pt x="520653" y="460345"/>
                  </a:lnTo>
                  <a:lnTo>
                    <a:pt x="505884" y="461441"/>
                  </a:lnTo>
                  <a:lnTo>
                    <a:pt x="490153" y="463338"/>
                  </a:lnTo>
                  <a:lnTo>
                    <a:pt x="473991" y="466221"/>
                  </a:lnTo>
                  <a:lnTo>
                    <a:pt x="457931" y="470274"/>
                  </a:lnTo>
                  <a:lnTo>
                    <a:pt x="442503" y="475684"/>
                  </a:lnTo>
                  <a:lnTo>
                    <a:pt x="428240" y="482637"/>
                  </a:lnTo>
                  <a:lnTo>
                    <a:pt x="418249" y="489261"/>
                  </a:lnTo>
                  <a:lnTo>
                    <a:pt x="415956" y="490645"/>
                  </a:lnTo>
                  <a:lnTo>
                    <a:pt x="408342" y="493782"/>
                  </a:lnTo>
                  <a:lnTo>
                    <a:pt x="394303" y="497150"/>
                  </a:lnTo>
                  <a:lnTo>
                    <a:pt x="372736" y="499226"/>
                  </a:lnTo>
                  <a:lnTo>
                    <a:pt x="364540" y="499370"/>
                  </a:lnTo>
                  <a:lnTo>
                    <a:pt x="361052" y="499699"/>
                  </a:lnTo>
                  <a:lnTo>
                    <a:pt x="351194" y="499580"/>
                  </a:lnTo>
                  <a:lnTo>
                    <a:pt x="335873" y="497354"/>
                  </a:lnTo>
                  <a:lnTo>
                    <a:pt x="315998" y="491361"/>
                  </a:lnTo>
                  <a:lnTo>
                    <a:pt x="314322" y="490588"/>
                  </a:lnTo>
                  <a:lnTo>
                    <a:pt x="310212" y="488764"/>
                  </a:lnTo>
                  <a:lnTo>
                    <a:pt x="303529" y="486045"/>
                  </a:lnTo>
                  <a:lnTo>
                    <a:pt x="294408" y="482694"/>
                  </a:lnTo>
                  <a:lnTo>
                    <a:pt x="282986" y="478972"/>
                  </a:lnTo>
                  <a:lnTo>
                    <a:pt x="269396" y="475143"/>
                  </a:lnTo>
                  <a:lnTo>
                    <a:pt x="253777" y="471469"/>
                  </a:lnTo>
                  <a:lnTo>
                    <a:pt x="236262" y="468213"/>
                  </a:lnTo>
                  <a:lnTo>
                    <a:pt x="216989" y="465637"/>
                  </a:lnTo>
                  <a:lnTo>
                    <a:pt x="196092" y="464004"/>
                  </a:lnTo>
                  <a:lnTo>
                    <a:pt x="185521" y="463632"/>
                  </a:lnTo>
                  <a:lnTo>
                    <a:pt x="183290" y="463300"/>
                  </a:lnTo>
                  <a:lnTo>
                    <a:pt x="176980" y="462579"/>
                  </a:lnTo>
                  <a:lnTo>
                    <a:pt x="167168" y="461878"/>
                  </a:lnTo>
                  <a:lnTo>
                    <a:pt x="154430" y="461609"/>
                  </a:lnTo>
                  <a:lnTo>
                    <a:pt x="139342" y="462182"/>
                  </a:lnTo>
                  <a:lnTo>
                    <a:pt x="122480" y="464008"/>
                  </a:lnTo>
                  <a:lnTo>
                    <a:pt x="104422" y="467498"/>
                  </a:lnTo>
                  <a:lnTo>
                    <a:pt x="89509" y="471760"/>
                  </a:lnTo>
                  <a:lnTo>
                    <a:pt x="85911" y="473680"/>
                  </a:lnTo>
                  <a:lnTo>
                    <a:pt x="76437" y="478574"/>
                  </a:lnTo>
                  <a:lnTo>
                    <a:pt x="63067" y="485149"/>
                  </a:lnTo>
                  <a:lnTo>
                    <a:pt x="47783" y="492108"/>
                  </a:lnTo>
                  <a:lnTo>
                    <a:pt x="32566" y="498156"/>
                  </a:lnTo>
                  <a:lnTo>
                    <a:pt x="27673" y="499802"/>
                  </a:lnTo>
                  <a:lnTo>
                    <a:pt x="22158" y="498575"/>
                  </a:lnTo>
                  <a:lnTo>
                    <a:pt x="10812" y="492138"/>
                  </a:lnTo>
                  <a:lnTo>
                    <a:pt x="1434" y="476359"/>
                  </a:lnTo>
                  <a:lnTo>
                    <a:pt x="0" y="466883"/>
                  </a:lnTo>
                  <a:lnTo>
                    <a:pt x="0" y="249866"/>
                  </a:lnTo>
                  <a:lnTo>
                    <a:pt x="0" y="51034"/>
                  </a:lnTo>
                  <a:close/>
                </a:path>
              </a:pathLst>
            </a:custGeom>
            <a:ln w="12700">
              <a:solidFill>
                <a:srgbClr val="939597"/>
              </a:solidFill>
            </a:ln>
          </p:spPr>
          <p:txBody>
            <a:bodyPr wrap="square" lIns="0" tIns="0" rIns="0" bIns="0" rtlCol="0">
              <a:noAutofit/>
            </a:bodyPr>
            <a:lstStyle/>
            <a:p>
              <a:endParaRPr sz="1779" dirty="0"/>
            </a:p>
          </p:txBody>
        </p:sp>
        <p:sp>
          <p:nvSpPr>
            <p:cNvPr id="75" name="object 75"/>
            <p:cNvSpPr/>
            <p:nvPr/>
          </p:nvSpPr>
          <p:spPr>
            <a:xfrm>
              <a:off x="885090" y="685068"/>
              <a:ext cx="355713" cy="420405"/>
            </a:xfrm>
            <a:custGeom>
              <a:avLst/>
              <a:gdLst/>
              <a:ahLst/>
              <a:cxnLst/>
              <a:rect l="l" t="t" r="r" b="b"/>
              <a:pathLst>
                <a:path w="346367" h="409359">
                  <a:moveTo>
                    <a:pt x="0" y="0"/>
                  </a:moveTo>
                  <a:lnTo>
                    <a:pt x="0" y="399605"/>
                  </a:lnTo>
                  <a:lnTo>
                    <a:pt x="1159" y="398538"/>
                  </a:lnTo>
                  <a:lnTo>
                    <a:pt x="4601" y="395603"/>
                  </a:lnTo>
                  <a:lnTo>
                    <a:pt x="18118" y="385727"/>
                  </a:lnTo>
                  <a:lnTo>
                    <a:pt x="28085" y="379583"/>
                  </a:lnTo>
                  <a:lnTo>
                    <a:pt x="40120" y="373167"/>
                  </a:lnTo>
                  <a:lnTo>
                    <a:pt x="54168" y="366878"/>
                  </a:lnTo>
                  <a:lnTo>
                    <a:pt x="70176" y="361116"/>
                  </a:lnTo>
                  <a:lnTo>
                    <a:pt x="88091" y="356279"/>
                  </a:lnTo>
                  <a:lnTo>
                    <a:pt x="107857" y="352767"/>
                  </a:lnTo>
                  <a:lnTo>
                    <a:pt x="129422" y="350977"/>
                  </a:lnTo>
                  <a:lnTo>
                    <a:pt x="133172" y="350875"/>
                  </a:lnTo>
                  <a:lnTo>
                    <a:pt x="243839" y="350875"/>
                  </a:lnTo>
                  <a:lnTo>
                    <a:pt x="259031" y="351547"/>
                  </a:lnTo>
                  <a:lnTo>
                    <a:pt x="274079" y="353144"/>
                  </a:lnTo>
                  <a:lnTo>
                    <a:pt x="290595" y="356252"/>
                  </a:lnTo>
                  <a:lnTo>
                    <a:pt x="305950" y="361378"/>
                  </a:lnTo>
                  <a:lnTo>
                    <a:pt x="346367" y="409359"/>
                  </a:lnTo>
                  <a:lnTo>
                    <a:pt x="345221" y="408376"/>
                  </a:lnTo>
                  <a:lnTo>
                    <a:pt x="341424" y="405714"/>
                  </a:lnTo>
                  <a:lnTo>
                    <a:pt x="334439" y="401803"/>
                  </a:lnTo>
                  <a:lnTo>
                    <a:pt x="323726" y="397074"/>
                  </a:lnTo>
                  <a:lnTo>
                    <a:pt x="308749" y="391958"/>
                  </a:lnTo>
                  <a:lnTo>
                    <a:pt x="288968" y="386885"/>
                  </a:lnTo>
                  <a:lnTo>
                    <a:pt x="263845" y="382284"/>
                  </a:lnTo>
                  <a:lnTo>
                    <a:pt x="260108" y="381736"/>
                  </a:lnTo>
                  <a:lnTo>
                    <a:pt x="258354" y="381170"/>
                  </a:lnTo>
                  <a:lnTo>
                    <a:pt x="245113" y="377608"/>
                  </a:lnTo>
                  <a:lnTo>
                    <a:pt x="234158" y="375253"/>
                  </a:lnTo>
                  <a:lnTo>
                    <a:pt x="220667" y="372945"/>
                  </a:lnTo>
                  <a:lnTo>
                    <a:pt x="204906" y="371004"/>
                  </a:lnTo>
                  <a:lnTo>
                    <a:pt x="187141" y="369751"/>
                  </a:lnTo>
                  <a:lnTo>
                    <a:pt x="167636" y="369509"/>
                  </a:lnTo>
                  <a:lnTo>
                    <a:pt x="149453" y="370370"/>
                  </a:lnTo>
                  <a:lnTo>
                    <a:pt x="137755" y="372342"/>
                  </a:lnTo>
                  <a:lnTo>
                    <a:pt x="125247" y="374740"/>
                  </a:lnTo>
                  <a:lnTo>
                    <a:pt x="110179" y="378021"/>
                  </a:lnTo>
                  <a:lnTo>
                    <a:pt x="93961" y="382140"/>
                  </a:lnTo>
                  <a:lnTo>
                    <a:pt x="78003" y="387052"/>
                  </a:lnTo>
                  <a:lnTo>
                    <a:pt x="63715" y="392712"/>
                  </a:lnTo>
                  <a:lnTo>
                    <a:pt x="56692" y="396354"/>
                  </a:lnTo>
                  <a:lnTo>
                    <a:pt x="22517" y="409359"/>
                  </a:lnTo>
                  <a:lnTo>
                    <a:pt x="0" y="409359"/>
                  </a:lnTo>
                </a:path>
              </a:pathLst>
            </a:custGeom>
            <a:ln w="12699">
              <a:solidFill>
                <a:srgbClr val="939597"/>
              </a:solidFill>
            </a:ln>
          </p:spPr>
          <p:txBody>
            <a:bodyPr wrap="square" lIns="0" tIns="0" rIns="0" bIns="0" rtlCol="0">
              <a:noAutofit/>
            </a:bodyPr>
            <a:lstStyle/>
            <a:p>
              <a:endParaRPr sz="1779" dirty="0"/>
            </a:p>
          </p:txBody>
        </p:sp>
        <p:sp>
          <p:nvSpPr>
            <p:cNvPr id="76" name="object 76"/>
            <p:cNvSpPr/>
            <p:nvPr/>
          </p:nvSpPr>
          <p:spPr>
            <a:xfrm>
              <a:off x="1197359" y="662134"/>
              <a:ext cx="11698" cy="399959"/>
            </a:xfrm>
            <a:custGeom>
              <a:avLst/>
              <a:gdLst/>
              <a:ahLst/>
              <a:cxnLst/>
              <a:rect l="l" t="t" r="r" b="b"/>
              <a:pathLst>
                <a:path w="11391" h="389450">
                  <a:moveTo>
                    <a:pt x="0" y="1211"/>
                  </a:moveTo>
                  <a:lnTo>
                    <a:pt x="206" y="813"/>
                  </a:lnTo>
                  <a:lnTo>
                    <a:pt x="771" y="146"/>
                  </a:lnTo>
                  <a:lnTo>
                    <a:pt x="1609" y="0"/>
                  </a:lnTo>
                  <a:lnTo>
                    <a:pt x="2637" y="1164"/>
                  </a:lnTo>
                  <a:lnTo>
                    <a:pt x="6016" y="20418"/>
                  </a:lnTo>
                  <a:lnTo>
                    <a:pt x="6960" y="34722"/>
                  </a:lnTo>
                  <a:lnTo>
                    <a:pt x="7674" y="54286"/>
                  </a:lnTo>
                  <a:lnTo>
                    <a:pt x="8073" y="79899"/>
                  </a:lnTo>
                  <a:lnTo>
                    <a:pt x="8127" y="95432"/>
                  </a:lnTo>
                  <a:lnTo>
                    <a:pt x="8127" y="343971"/>
                  </a:lnTo>
                  <a:lnTo>
                    <a:pt x="11391" y="389450"/>
                  </a:lnTo>
                </a:path>
              </a:pathLst>
            </a:custGeom>
            <a:ln w="12699">
              <a:solidFill>
                <a:srgbClr val="939597"/>
              </a:solidFill>
            </a:ln>
          </p:spPr>
          <p:txBody>
            <a:bodyPr wrap="square" lIns="0" tIns="0" rIns="0" bIns="0" rtlCol="0">
              <a:noAutofit/>
            </a:bodyPr>
            <a:lstStyle/>
            <a:p>
              <a:endParaRPr sz="1779" dirty="0"/>
            </a:p>
          </p:txBody>
        </p:sp>
        <p:sp>
          <p:nvSpPr>
            <p:cNvPr id="77" name="object 77"/>
            <p:cNvSpPr/>
            <p:nvPr/>
          </p:nvSpPr>
          <p:spPr>
            <a:xfrm>
              <a:off x="1203201" y="663625"/>
              <a:ext cx="37602" cy="441847"/>
            </a:xfrm>
            <a:custGeom>
              <a:avLst/>
              <a:gdLst/>
              <a:ahLst/>
              <a:cxnLst/>
              <a:rect l="l" t="t" r="r" b="b"/>
              <a:pathLst>
                <a:path w="36614" h="430237">
                  <a:moveTo>
                    <a:pt x="0" y="0"/>
                  </a:moveTo>
                  <a:lnTo>
                    <a:pt x="23596" y="20878"/>
                  </a:lnTo>
                  <a:lnTo>
                    <a:pt x="36614" y="430237"/>
                  </a:lnTo>
                </a:path>
              </a:pathLst>
            </a:custGeom>
            <a:ln w="12700">
              <a:solidFill>
                <a:srgbClr val="939597"/>
              </a:solidFill>
            </a:ln>
          </p:spPr>
          <p:txBody>
            <a:bodyPr wrap="square" lIns="0" tIns="0" rIns="0" bIns="0" rtlCol="0">
              <a:noAutofit/>
            </a:bodyPr>
            <a:lstStyle/>
            <a:p>
              <a:endParaRPr sz="1779" dirty="0"/>
            </a:p>
          </p:txBody>
        </p:sp>
        <p:sp>
          <p:nvSpPr>
            <p:cNvPr id="78" name="object 78"/>
            <p:cNvSpPr/>
            <p:nvPr/>
          </p:nvSpPr>
          <p:spPr>
            <a:xfrm>
              <a:off x="532168" y="643096"/>
              <a:ext cx="344287" cy="467371"/>
            </a:xfrm>
            <a:custGeom>
              <a:avLst/>
              <a:gdLst/>
              <a:ahLst/>
              <a:cxnLst/>
              <a:rect l="l" t="t" r="r" b="b"/>
              <a:pathLst>
                <a:path w="335241" h="455091">
                  <a:moveTo>
                    <a:pt x="47193" y="0"/>
                  </a:moveTo>
                  <a:lnTo>
                    <a:pt x="29286" y="18478"/>
                  </a:lnTo>
                  <a:lnTo>
                    <a:pt x="29286" y="407987"/>
                  </a:lnTo>
                  <a:lnTo>
                    <a:pt x="30841" y="407233"/>
                  </a:lnTo>
                  <a:lnTo>
                    <a:pt x="35535" y="405210"/>
                  </a:lnTo>
                  <a:lnTo>
                    <a:pt x="43409" y="402275"/>
                  </a:lnTo>
                  <a:lnTo>
                    <a:pt x="54506" y="398785"/>
                  </a:lnTo>
                  <a:lnTo>
                    <a:pt x="68866" y="395096"/>
                  </a:lnTo>
                  <a:lnTo>
                    <a:pt x="86533" y="391567"/>
                  </a:lnTo>
                  <a:lnTo>
                    <a:pt x="107548" y="388555"/>
                  </a:lnTo>
                  <a:lnTo>
                    <a:pt x="125298" y="386867"/>
                  </a:lnTo>
                  <a:lnTo>
                    <a:pt x="126701" y="386501"/>
                  </a:lnTo>
                  <a:lnTo>
                    <a:pt x="137502" y="384430"/>
                  </a:lnTo>
                  <a:lnTo>
                    <a:pt x="146612" y="383297"/>
                  </a:lnTo>
                  <a:lnTo>
                    <a:pt x="158005" y="382478"/>
                  </a:lnTo>
                  <a:lnTo>
                    <a:pt x="171538" y="382261"/>
                  </a:lnTo>
                  <a:lnTo>
                    <a:pt x="187067" y="382931"/>
                  </a:lnTo>
                  <a:lnTo>
                    <a:pt x="204449" y="384773"/>
                  </a:lnTo>
                  <a:lnTo>
                    <a:pt x="223541" y="388074"/>
                  </a:lnTo>
                  <a:lnTo>
                    <a:pt x="244200" y="393117"/>
                  </a:lnTo>
                  <a:lnTo>
                    <a:pt x="253891" y="396383"/>
                  </a:lnTo>
                  <a:lnTo>
                    <a:pt x="262587" y="400251"/>
                  </a:lnTo>
                  <a:lnTo>
                    <a:pt x="275044" y="406154"/>
                  </a:lnTo>
                  <a:lnTo>
                    <a:pt x="289594" y="413648"/>
                  </a:lnTo>
                  <a:lnTo>
                    <a:pt x="304572" y="422286"/>
                  </a:lnTo>
                  <a:lnTo>
                    <a:pt x="318309" y="431625"/>
                  </a:lnTo>
                  <a:lnTo>
                    <a:pt x="329139" y="441219"/>
                  </a:lnTo>
                  <a:lnTo>
                    <a:pt x="335241" y="450227"/>
                  </a:lnTo>
                  <a:lnTo>
                    <a:pt x="320598" y="450227"/>
                  </a:lnTo>
                  <a:lnTo>
                    <a:pt x="319312" y="449589"/>
                  </a:lnTo>
                  <a:lnTo>
                    <a:pt x="315381" y="447790"/>
                  </a:lnTo>
                  <a:lnTo>
                    <a:pt x="308696" y="445000"/>
                  </a:lnTo>
                  <a:lnTo>
                    <a:pt x="299147" y="441393"/>
                  </a:lnTo>
                  <a:lnTo>
                    <a:pt x="286626" y="437138"/>
                  </a:lnTo>
                  <a:lnTo>
                    <a:pt x="271024" y="432408"/>
                  </a:lnTo>
                  <a:lnTo>
                    <a:pt x="252231" y="427374"/>
                  </a:lnTo>
                  <a:lnTo>
                    <a:pt x="230138" y="422208"/>
                  </a:lnTo>
                  <a:lnTo>
                    <a:pt x="216446" y="419354"/>
                  </a:lnTo>
                  <a:lnTo>
                    <a:pt x="214386" y="418835"/>
                  </a:lnTo>
                  <a:lnTo>
                    <a:pt x="199502" y="415787"/>
                  </a:lnTo>
                  <a:lnTo>
                    <a:pt x="187743" y="413991"/>
                  </a:lnTo>
                  <a:lnTo>
                    <a:pt x="173815" y="412502"/>
                  </a:lnTo>
                  <a:lnTo>
                    <a:pt x="158249" y="411686"/>
                  </a:lnTo>
                  <a:lnTo>
                    <a:pt x="141579" y="411911"/>
                  </a:lnTo>
                  <a:lnTo>
                    <a:pt x="124337" y="413542"/>
                  </a:lnTo>
                  <a:lnTo>
                    <a:pt x="107053" y="416947"/>
                  </a:lnTo>
                  <a:lnTo>
                    <a:pt x="100096" y="418965"/>
                  </a:lnTo>
                  <a:lnTo>
                    <a:pt x="89400" y="422263"/>
                  </a:lnTo>
                  <a:lnTo>
                    <a:pt x="74278" y="426999"/>
                  </a:lnTo>
                  <a:lnTo>
                    <a:pt x="56941" y="432550"/>
                  </a:lnTo>
                  <a:lnTo>
                    <a:pt x="39600" y="438295"/>
                  </a:lnTo>
                  <a:lnTo>
                    <a:pt x="24468" y="443610"/>
                  </a:lnTo>
                  <a:lnTo>
                    <a:pt x="13756" y="447875"/>
                  </a:lnTo>
                  <a:lnTo>
                    <a:pt x="6502" y="455091"/>
                  </a:lnTo>
                  <a:lnTo>
                    <a:pt x="0" y="440474"/>
                  </a:lnTo>
                  <a:lnTo>
                    <a:pt x="0" y="321894"/>
                  </a:lnTo>
                  <a:lnTo>
                    <a:pt x="0" y="156197"/>
                  </a:lnTo>
                  <a:lnTo>
                    <a:pt x="0" y="34366"/>
                  </a:lnTo>
                  <a:lnTo>
                    <a:pt x="21145" y="18478"/>
                  </a:lnTo>
                </a:path>
              </a:pathLst>
            </a:custGeom>
            <a:ln w="12700">
              <a:solidFill>
                <a:srgbClr val="939597"/>
              </a:solidFill>
            </a:ln>
          </p:spPr>
          <p:txBody>
            <a:bodyPr wrap="square" lIns="0" tIns="0" rIns="0" bIns="0" rtlCol="0">
              <a:noAutofit/>
            </a:bodyPr>
            <a:lstStyle/>
            <a:p>
              <a:endParaRPr sz="1779" dirty="0"/>
            </a:p>
          </p:txBody>
        </p:sp>
        <p:sp>
          <p:nvSpPr>
            <p:cNvPr id="79" name="object 79"/>
            <p:cNvSpPr/>
            <p:nvPr/>
          </p:nvSpPr>
          <p:spPr>
            <a:xfrm>
              <a:off x="542197" y="1062093"/>
              <a:ext cx="20046" cy="43380"/>
            </a:xfrm>
            <a:custGeom>
              <a:avLst/>
              <a:gdLst/>
              <a:ahLst/>
              <a:cxnLst/>
              <a:rect l="l" t="t" r="r" b="b"/>
              <a:pathLst>
                <a:path w="19519" h="42240">
                  <a:moveTo>
                    <a:pt x="19519" y="0"/>
                  </a:moveTo>
                  <a:lnTo>
                    <a:pt x="0" y="42240"/>
                  </a:lnTo>
                </a:path>
              </a:pathLst>
            </a:custGeom>
            <a:ln w="12700">
              <a:solidFill>
                <a:srgbClr val="939597"/>
              </a:solidFill>
            </a:ln>
          </p:spPr>
          <p:txBody>
            <a:bodyPr wrap="square" lIns="0" tIns="0" rIns="0" bIns="0" rtlCol="0">
              <a:noAutofit/>
            </a:bodyPr>
            <a:lstStyle/>
            <a:p>
              <a:endParaRPr sz="1779" dirty="0"/>
            </a:p>
          </p:txBody>
        </p:sp>
        <p:sp>
          <p:nvSpPr>
            <p:cNvPr id="80" name="object 80"/>
            <p:cNvSpPr/>
            <p:nvPr/>
          </p:nvSpPr>
          <p:spPr>
            <a:xfrm>
              <a:off x="595249"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1" name="object 81"/>
            <p:cNvSpPr/>
            <p:nvPr/>
          </p:nvSpPr>
          <p:spPr>
            <a:xfrm>
              <a:off x="595249" y="1922373"/>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2" name="object 82"/>
            <p:cNvSpPr/>
            <p:nvPr/>
          </p:nvSpPr>
          <p:spPr>
            <a:xfrm>
              <a:off x="2870527" y="1922373"/>
              <a:ext cx="2130654"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1" y="1302702"/>
                  </a:lnTo>
                  <a:lnTo>
                    <a:pt x="2074640" y="150874"/>
                  </a:lnTo>
                  <a:lnTo>
                    <a:pt x="2067936" y="108720"/>
                  </a:lnTo>
                  <a:lnTo>
                    <a:pt x="2051940" y="69275"/>
                  </a:lnTo>
                  <a:lnTo>
                    <a:pt x="2020790" y="31563"/>
                  </a:lnTo>
                  <a:lnTo>
                    <a:pt x="1969434" y="5687"/>
                  </a:lnTo>
                  <a:lnTo>
                    <a:pt x="1922271" y="0"/>
                  </a:lnTo>
                  <a:lnTo>
                    <a:pt x="152400" y="0"/>
                  </a:lnTo>
                  <a:close/>
                </a:path>
              </a:pathLst>
            </a:custGeom>
            <a:solidFill>
              <a:srgbClr val="FFFFFF"/>
            </a:solidFill>
          </p:spPr>
          <p:txBody>
            <a:bodyPr wrap="square" lIns="0" tIns="0" rIns="0" bIns="0" rtlCol="0">
              <a:noAutofit/>
            </a:bodyPr>
            <a:lstStyle/>
            <a:p>
              <a:endParaRPr sz="1779" dirty="0"/>
            </a:p>
          </p:txBody>
        </p:sp>
        <p:sp>
          <p:nvSpPr>
            <p:cNvPr id="83" name="object 83"/>
            <p:cNvSpPr/>
            <p:nvPr/>
          </p:nvSpPr>
          <p:spPr>
            <a:xfrm>
              <a:off x="2870526" y="1922373"/>
              <a:ext cx="2130655" cy="1494367"/>
            </a:xfrm>
            <a:custGeom>
              <a:avLst/>
              <a:gdLst/>
              <a:ahLst/>
              <a:cxnLst/>
              <a:rect l="l" t="t" r="r" b="b"/>
              <a:pathLst>
                <a:path w="2074671"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4" name="object 84"/>
            <p:cNvSpPr/>
            <p:nvPr/>
          </p:nvSpPr>
          <p:spPr>
            <a:xfrm>
              <a:off x="803206"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5" name="object 85"/>
            <p:cNvSpPr/>
            <p:nvPr/>
          </p:nvSpPr>
          <p:spPr>
            <a:xfrm>
              <a:off x="803206"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6" name="object 86"/>
            <p:cNvSpPr/>
            <p:nvPr/>
          </p:nvSpPr>
          <p:spPr>
            <a:xfrm>
              <a:off x="3078484" y="231492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7" name="object 87"/>
            <p:cNvSpPr/>
            <p:nvPr/>
          </p:nvSpPr>
          <p:spPr>
            <a:xfrm>
              <a:off x="3078484" y="257902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8" name="object 88"/>
            <p:cNvSpPr/>
            <p:nvPr/>
          </p:nvSpPr>
          <p:spPr>
            <a:xfrm>
              <a:off x="803206"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9" name="object 89"/>
            <p:cNvSpPr/>
            <p:nvPr/>
          </p:nvSpPr>
          <p:spPr>
            <a:xfrm>
              <a:off x="3078484" y="285435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803206"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078484" y="31184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50208" y="1691845"/>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3" name="object 93"/>
            <p:cNvSpPr/>
            <p:nvPr/>
          </p:nvSpPr>
          <p:spPr>
            <a:xfrm>
              <a:off x="393496" y="1735141"/>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4" name="object 94"/>
            <p:cNvSpPr/>
            <p:nvPr/>
          </p:nvSpPr>
          <p:spPr>
            <a:xfrm>
              <a:off x="434320" y="1775965"/>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95" name="object 95"/>
            <p:cNvSpPr/>
            <p:nvPr/>
          </p:nvSpPr>
          <p:spPr>
            <a:xfrm>
              <a:off x="159136"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37" name="object 37"/>
            <p:cNvSpPr/>
            <p:nvPr/>
          </p:nvSpPr>
          <p:spPr>
            <a:xfrm>
              <a:off x="5505875" y="-12"/>
              <a:ext cx="201754"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34" name="object 34"/>
            <p:cNvSpPr txBox="1"/>
            <p:nvPr/>
          </p:nvSpPr>
          <p:spPr>
            <a:xfrm>
              <a:off x="923732" y="1333360"/>
              <a:ext cx="1373274" cy="400092"/>
            </a:xfrm>
            <a:prstGeom prst="rect">
              <a:avLst/>
            </a:prstGeom>
          </p:spPr>
          <p:txBody>
            <a:bodyPr wrap="square" lIns="0" tIns="8595" rIns="0" bIns="0" rtlCol="0">
              <a:noAutofit/>
            </a:bodyPr>
            <a:lstStyle/>
            <a:p>
              <a:pPr algn="ctr">
                <a:lnSpc>
                  <a:spcPts val="1354"/>
                </a:lnSpc>
              </a:pPr>
              <a:r>
                <a:rPr lang="es-ES" sz="988" dirty="0">
                  <a:latin typeface="Times New Roman"/>
                  <a:cs typeface="Times New Roman"/>
                </a:rPr>
                <a:t>La palabra de hoy</a:t>
              </a:r>
              <a:endParaRPr sz="988" dirty="0">
                <a:latin typeface="Times New Roman"/>
                <a:cs typeface="Times New Roman"/>
              </a:endParaRPr>
            </a:p>
            <a:p>
              <a:pPr marL="89557" marR="100728" algn="ctr">
                <a:spcBef>
                  <a:spcPts val="218"/>
                </a:spcBef>
              </a:pPr>
              <a:r>
                <a:rPr lang="es-ES" sz="791" dirty="0">
                  <a:solidFill>
                    <a:srgbClr val="808284"/>
                  </a:solidFill>
                  <a:latin typeface="Times New Roman"/>
                  <a:cs typeface="Times New Roman"/>
                </a:rPr>
                <a:t>(Escribir la Palabra)</a:t>
              </a:r>
              <a:endParaRPr sz="791" dirty="0">
                <a:latin typeface="Times New Roman"/>
                <a:cs typeface="Times New Roman"/>
              </a:endParaRPr>
            </a:p>
          </p:txBody>
        </p:sp>
        <p:sp>
          <p:nvSpPr>
            <p:cNvPr id="33" name="object 33"/>
            <p:cNvSpPr txBox="1"/>
            <p:nvPr/>
          </p:nvSpPr>
          <p:spPr>
            <a:xfrm>
              <a:off x="3042444" y="1333360"/>
              <a:ext cx="1733907" cy="400092"/>
            </a:xfrm>
            <a:prstGeom prst="rect">
              <a:avLst/>
            </a:prstGeom>
          </p:spPr>
          <p:txBody>
            <a:bodyPr wrap="square" lIns="0" tIns="8595" rIns="0" bIns="0" rtlCol="0">
              <a:noAutofit/>
            </a:bodyPr>
            <a:lstStyle/>
            <a:p>
              <a:pPr marL="85681" marR="97289" algn="ctr">
                <a:lnSpc>
                  <a:spcPts val="1354"/>
                </a:lnSpc>
              </a:pPr>
              <a:r>
                <a:rPr lang="es-ES" sz="988" dirty="0">
                  <a:latin typeface="Times New Roman"/>
                  <a:cs typeface="Times New Roman"/>
                </a:rPr>
                <a:t>La oración de hoy</a:t>
              </a:r>
              <a:endParaRPr sz="988" dirty="0">
                <a:latin typeface="Times New Roman"/>
                <a:cs typeface="Times New Roman"/>
              </a:endParaRPr>
            </a:p>
            <a:p>
              <a:pPr algn="ctr">
                <a:spcBef>
                  <a:spcPts val="218"/>
                </a:spcBef>
              </a:pPr>
              <a:r>
                <a:rPr lang="es-ES" sz="791" dirty="0">
                  <a:solidFill>
                    <a:srgbClr val="808284"/>
                  </a:solidFill>
                  <a:latin typeface="Times New Roman"/>
                  <a:cs typeface="Times New Roman"/>
                </a:rPr>
                <a:t>(Gratitud / Arrepentimiento / Súplica)</a:t>
              </a:r>
              <a:endParaRPr sz="791" dirty="0">
                <a:latin typeface="Times New Roman"/>
                <a:cs typeface="Times New Roman"/>
              </a:endParaRPr>
            </a:p>
          </p:txBody>
        </p:sp>
        <p:sp>
          <p:nvSpPr>
            <p:cNvPr id="32" name="object 32"/>
            <p:cNvSpPr txBox="1"/>
            <p:nvPr/>
          </p:nvSpPr>
          <p:spPr>
            <a:xfrm>
              <a:off x="520375" y="1799984"/>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D</a:t>
              </a:r>
              <a:endParaRPr sz="1976" dirty="0">
                <a:latin typeface="Times New Roman"/>
                <a:cs typeface="Times New Roman"/>
              </a:endParaRPr>
            </a:p>
          </p:txBody>
        </p:sp>
        <p:sp>
          <p:nvSpPr>
            <p:cNvPr id="31" name="object 31"/>
            <p:cNvSpPr txBox="1"/>
            <p:nvPr/>
          </p:nvSpPr>
          <p:spPr>
            <a:xfrm>
              <a:off x="895019" y="2055253"/>
              <a:ext cx="1323731" cy="123523"/>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Jn 4:23</a:t>
              </a:r>
              <a:endParaRPr lang="es-ES" sz="1000" dirty="0">
                <a:latin typeface="Malgun Gothic"/>
                <a:cs typeface="Malgun Gothic"/>
              </a:endParaRPr>
            </a:p>
          </p:txBody>
        </p:sp>
        <p:sp>
          <p:nvSpPr>
            <p:cNvPr id="30" name="object 30"/>
            <p:cNvSpPr txBox="1"/>
            <p:nvPr/>
          </p:nvSpPr>
          <p:spPr>
            <a:xfrm>
              <a:off x="520375" y="3864401"/>
              <a:ext cx="226942"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L</a:t>
              </a:r>
              <a:endParaRPr sz="1976" dirty="0">
                <a:latin typeface="Times New Roman"/>
                <a:cs typeface="Times New Roman"/>
              </a:endParaRPr>
            </a:p>
          </p:txBody>
        </p:sp>
        <p:sp>
          <p:nvSpPr>
            <p:cNvPr id="29" name="object 29"/>
            <p:cNvSpPr txBox="1"/>
            <p:nvPr/>
          </p:nvSpPr>
          <p:spPr>
            <a:xfrm>
              <a:off x="895019" y="4119690"/>
              <a:ext cx="682492" cy="123510"/>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Jn 4:24</a:t>
              </a:r>
              <a:endParaRPr lang="es-ES" sz="1000" dirty="0">
                <a:latin typeface="Malgun Gothic"/>
                <a:cs typeface="Malgun Gothic"/>
              </a:endParaRPr>
            </a:p>
          </p:txBody>
        </p:sp>
        <p:sp>
          <p:nvSpPr>
            <p:cNvPr id="28" name="object 28"/>
            <p:cNvSpPr txBox="1"/>
            <p:nvPr/>
          </p:nvSpPr>
          <p:spPr>
            <a:xfrm>
              <a:off x="497114" y="5943529"/>
              <a:ext cx="234769"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M</a:t>
              </a:r>
              <a:endParaRPr sz="1976" dirty="0">
                <a:latin typeface="Times New Roman"/>
                <a:cs typeface="Times New Roman"/>
              </a:endParaRPr>
            </a:p>
          </p:txBody>
        </p:sp>
        <p:sp>
          <p:nvSpPr>
            <p:cNvPr id="27" name="object 27"/>
            <p:cNvSpPr txBox="1"/>
            <p:nvPr/>
          </p:nvSpPr>
          <p:spPr>
            <a:xfrm>
              <a:off x="895019" y="6198800"/>
              <a:ext cx="932450" cy="152077"/>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12:1</a:t>
              </a:r>
              <a:endParaRPr lang="es-ES" sz="1000" dirty="0">
                <a:latin typeface="Malgun Gothic"/>
                <a:cs typeface="Malgun Gothic"/>
              </a:endParaRPr>
            </a:p>
          </p:txBody>
        </p:sp>
        <p:sp>
          <p:nvSpPr>
            <p:cNvPr id="25" name="object 25"/>
            <p:cNvSpPr txBox="1"/>
            <p:nvPr/>
          </p:nvSpPr>
          <p:spPr>
            <a:xfrm>
              <a:off x="803206"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078484" y="2171451"/>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803206"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078484" y="2435553"/>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803206"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078484" y="2710887"/>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803206"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078484" y="2974988"/>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803206"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078484" y="4235866"/>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803206"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078484" y="4499968"/>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803206"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078484" y="4775303"/>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803206"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078484" y="5039405"/>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803206"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078484" y="6314996"/>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803206"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078484" y="6579098"/>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803206"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078484" y="6854432"/>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803206"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078484" y="7118533"/>
              <a:ext cx="1731288" cy="156512"/>
            </a:xfrm>
            <a:prstGeom prst="rect">
              <a:avLst/>
            </a:prstGeom>
          </p:spPr>
          <p:txBody>
            <a:bodyPr wrap="square" lIns="0" tIns="0" rIns="0" bIns="0" rtlCol="0">
              <a:noAutofit/>
            </a:bodyPr>
            <a:lstStyle/>
            <a:p>
              <a:pPr marL="25097">
                <a:lnSpc>
                  <a:spcPts val="988"/>
                </a:lnSpc>
              </a:pPr>
              <a:endParaRPr sz="988" dirty="0"/>
            </a:p>
          </p:txBody>
        </p:sp>
        <p:sp>
          <p:nvSpPr>
            <p:cNvPr id="97" name="object 11"/>
            <p:cNvSpPr txBox="1"/>
            <p:nvPr/>
          </p:nvSpPr>
          <p:spPr>
            <a:xfrm>
              <a:off x="562140" y="665178"/>
              <a:ext cx="2799384" cy="286939"/>
            </a:xfrm>
            <a:prstGeom prst="rect">
              <a:avLst/>
            </a:prstGeom>
          </p:spPr>
          <p:txBody>
            <a:bodyPr wrap="square" lIns="0" tIns="13582" rIns="0" bIns="0" rtlCol="0">
              <a:noAutofit/>
            </a:bodyPr>
            <a:lstStyle/>
            <a:p>
              <a:pPr marL="12549">
                <a:lnSpc>
                  <a:spcPts val="2139"/>
                </a:lnSpc>
              </a:pPr>
              <a:r>
                <a:rPr lang="es-ES" sz="1383" b="1" dirty="0">
                  <a:solidFill>
                    <a:srgbClr val="00ADEF"/>
                  </a:solidFill>
                  <a:latin typeface="Times New Roman"/>
                  <a:cs typeface="Times New Roman"/>
                </a:rPr>
                <a:t>Palabra</a:t>
              </a:r>
              <a:r>
                <a:rPr sz="988" dirty="0">
                  <a:solidFill>
                    <a:srgbClr val="00ADEF"/>
                  </a:solidFill>
                  <a:latin typeface="Times New Roman"/>
                  <a:cs typeface="Times New Roman"/>
                </a:rPr>
                <a:t> </a:t>
              </a:r>
              <a:r>
                <a:rPr lang="es-ES" sz="988" dirty="0">
                  <a:solidFill>
                    <a:srgbClr val="00ADEF"/>
                  </a:solidFill>
                  <a:latin typeface="Times New Roman"/>
                  <a:cs typeface="Times New Roman"/>
                </a:rPr>
                <a:t>    Aplicando a la vida</a:t>
              </a:r>
              <a:endParaRPr sz="988" dirty="0">
                <a:latin typeface="Times New Roman"/>
                <a:cs typeface="Times New Roman"/>
              </a:endParaRPr>
            </a:p>
          </p:txBody>
        </p:sp>
      </p:grpSp>
      <p:sp>
        <p:nvSpPr>
          <p:cNvPr id="98" name="object 26">
            <a:extLst>
              <a:ext uri="{FF2B5EF4-FFF2-40B4-BE49-F238E27FC236}">
                <a16:creationId xmlns:a16="http://schemas.microsoft.com/office/drawing/2014/main" id="{F6990470-B503-4C62-B915-72E2CC7B7192}"/>
              </a:ext>
            </a:extLst>
          </p:cNvPr>
          <p:cNvSpPr txBox="1"/>
          <p:nvPr/>
        </p:nvSpPr>
        <p:spPr>
          <a:xfrm>
            <a:off x="220626" y="7551124"/>
            <a:ext cx="204563" cy="150232"/>
          </a:xfrm>
          <a:prstGeom prst="rect">
            <a:avLst/>
          </a:prstGeom>
        </p:spPr>
        <p:txBody>
          <a:bodyPr wrap="square" lIns="0" tIns="6901" rIns="0" bIns="0" rtlCol="0">
            <a:noAutofit/>
          </a:bodyPr>
          <a:lstStyle/>
          <a:p>
            <a:pPr marL="12549">
              <a:lnSpc>
                <a:spcPts val="1087"/>
              </a:lnSpc>
            </a:pPr>
            <a:r>
              <a:rPr lang="es-ES" sz="988" dirty="0">
                <a:latin typeface="Times New Roman"/>
                <a:cs typeface="Times New Roman"/>
              </a:rPr>
              <a:t>16</a:t>
            </a:r>
            <a:endParaRPr sz="988" dirty="0">
              <a:latin typeface="Times New Roman"/>
              <a:cs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그룹 116">
            <a:extLst>
              <a:ext uri="{FF2B5EF4-FFF2-40B4-BE49-F238E27FC236}">
                <a16:creationId xmlns:a16="http://schemas.microsoft.com/office/drawing/2014/main" id="{5ED11C32-CA6F-4A4F-BB7B-90C5D466F58A}"/>
              </a:ext>
            </a:extLst>
          </p:cNvPr>
          <p:cNvGrpSpPr/>
          <p:nvPr/>
        </p:nvGrpSpPr>
        <p:grpSpPr>
          <a:xfrm>
            <a:off x="1" y="47940"/>
            <a:ext cx="5487247" cy="7896213"/>
            <a:chOff x="1" y="-12"/>
            <a:chExt cx="5703681" cy="8207665"/>
          </a:xfrm>
        </p:grpSpPr>
        <p:sp>
          <p:nvSpPr>
            <p:cNvPr id="116" name="object 116"/>
            <p:cNvSpPr/>
            <p:nvPr/>
          </p:nvSpPr>
          <p:spPr>
            <a:xfrm>
              <a:off x="181976" y="1"/>
              <a:ext cx="5351628" cy="8207652"/>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sz="1779" dirty="0"/>
            </a:p>
          </p:txBody>
        </p:sp>
        <p:sp>
          <p:nvSpPr>
            <p:cNvPr id="44" name="object 44"/>
            <p:cNvSpPr/>
            <p:nvPr/>
          </p:nvSpPr>
          <p:spPr>
            <a:xfrm>
              <a:off x="5533604" y="-12"/>
              <a:ext cx="170078" cy="8207665"/>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sz="1779" dirty="0"/>
            </a:p>
          </p:txBody>
        </p:sp>
        <p:sp>
          <p:nvSpPr>
            <p:cNvPr id="45" name="object 45"/>
            <p:cNvSpPr/>
            <p:nvPr/>
          </p:nvSpPr>
          <p:spPr>
            <a:xfrm>
              <a:off x="427741"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46" name="object 46"/>
            <p:cNvSpPr/>
            <p:nvPr/>
          </p:nvSpPr>
          <p:spPr>
            <a:xfrm>
              <a:off x="5277564"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7" name="object 47"/>
            <p:cNvSpPr/>
            <p:nvPr/>
          </p:nvSpPr>
          <p:spPr>
            <a:xfrm>
              <a:off x="5277564"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8" name="object 48"/>
            <p:cNvSpPr/>
            <p:nvPr/>
          </p:nvSpPr>
          <p:spPr>
            <a:xfrm>
              <a:off x="479911"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49" name="object 49"/>
            <p:cNvSpPr/>
            <p:nvPr/>
          </p:nvSpPr>
          <p:spPr>
            <a:xfrm>
              <a:off x="479911"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0" name="object 50"/>
            <p:cNvSpPr/>
            <p:nvPr/>
          </p:nvSpPr>
          <p:spPr>
            <a:xfrm>
              <a:off x="427845" y="332739"/>
              <a:ext cx="4954164" cy="7542175"/>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sz="1779" dirty="0"/>
            </a:p>
          </p:txBody>
        </p:sp>
        <p:sp>
          <p:nvSpPr>
            <p:cNvPr id="51" name="object 51"/>
            <p:cNvSpPr/>
            <p:nvPr/>
          </p:nvSpPr>
          <p:spPr>
            <a:xfrm>
              <a:off x="5277667"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2" name="object 52"/>
            <p:cNvSpPr/>
            <p:nvPr/>
          </p:nvSpPr>
          <p:spPr>
            <a:xfrm>
              <a:off x="5277667"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3" name="object 53"/>
            <p:cNvSpPr/>
            <p:nvPr/>
          </p:nvSpPr>
          <p:spPr>
            <a:xfrm>
              <a:off x="480015" y="7796657"/>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4" name="object 54"/>
            <p:cNvSpPr/>
            <p:nvPr/>
          </p:nvSpPr>
          <p:spPr>
            <a:xfrm>
              <a:off x="480015" y="410995"/>
              <a:ext cx="52171"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sz="1779" dirty="0"/>
            </a:p>
          </p:txBody>
        </p:sp>
        <p:sp>
          <p:nvSpPr>
            <p:cNvPr id="55" name="object 55"/>
            <p:cNvSpPr/>
            <p:nvPr/>
          </p:nvSpPr>
          <p:spPr>
            <a:xfrm>
              <a:off x="761226" y="668089"/>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56" name="object 56"/>
            <p:cNvSpPr/>
            <p:nvPr/>
          </p:nvSpPr>
          <p:spPr>
            <a:xfrm>
              <a:off x="761226"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7" name="object 57"/>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58" name="object 58"/>
            <p:cNvSpPr/>
            <p:nvPr/>
          </p:nvSpPr>
          <p:spPr>
            <a:xfrm>
              <a:off x="3036502" y="668089"/>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59" name="object 59"/>
            <p:cNvSpPr/>
            <p:nvPr/>
          </p:nvSpPr>
          <p:spPr>
            <a:xfrm>
              <a:off x="969184"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0" name="object 60"/>
            <p:cNvSpPr/>
            <p:nvPr/>
          </p:nvSpPr>
          <p:spPr>
            <a:xfrm>
              <a:off x="969184"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1" name="object 61"/>
            <p:cNvSpPr/>
            <p:nvPr/>
          </p:nvSpPr>
          <p:spPr>
            <a:xfrm>
              <a:off x="3244460" y="106063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2" name="object 62"/>
            <p:cNvSpPr/>
            <p:nvPr/>
          </p:nvSpPr>
          <p:spPr>
            <a:xfrm>
              <a:off x="3244460" y="132473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3" name="object 63"/>
            <p:cNvSpPr/>
            <p:nvPr/>
          </p:nvSpPr>
          <p:spPr>
            <a:xfrm>
              <a:off x="969184"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4" name="object 64"/>
            <p:cNvSpPr/>
            <p:nvPr/>
          </p:nvSpPr>
          <p:spPr>
            <a:xfrm>
              <a:off x="3244460" y="160007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5" name="object 65"/>
            <p:cNvSpPr/>
            <p:nvPr/>
          </p:nvSpPr>
          <p:spPr>
            <a:xfrm>
              <a:off x="969184"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6" name="object 66"/>
            <p:cNvSpPr/>
            <p:nvPr/>
          </p:nvSpPr>
          <p:spPr>
            <a:xfrm>
              <a:off x="3244460" y="186417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67" name="object 67"/>
            <p:cNvSpPr/>
            <p:nvPr/>
          </p:nvSpPr>
          <p:spPr>
            <a:xfrm>
              <a:off x="516185" y="437561"/>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68" name="object 68"/>
            <p:cNvSpPr/>
            <p:nvPr/>
          </p:nvSpPr>
          <p:spPr>
            <a:xfrm>
              <a:off x="559474" y="480858"/>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69" name="object 69"/>
            <p:cNvSpPr/>
            <p:nvPr/>
          </p:nvSpPr>
          <p:spPr>
            <a:xfrm>
              <a:off x="600298" y="521682"/>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70" name="object 70"/>
            <p:cNvSpPr/>
            <p:nvPr/>
          </p:nvSpPr>
          <p:spPr>
            <a:xfrm>
              <a:off x="761226" y="2490780"/>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71" name="object 71"/>
            <p:cNvSpPr/>
            <p:nvPr/>
          </p:nvSpPr>
          <p:spPr>
            <a:xfrm>
              <a:off x="761226"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2" name="object 72"/>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73" name="object 73"/>
            <p:cNvSpPr/>
            <p:nvPr/>
          </p:nvSpPr>
          <p:spPr>
            <a:xfrm>
              <a:off x="3036502" y="2490780"/>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74" name="object 74"/>
            <p:cNvSpPr/>
            <p:nvPr/>
          </p:nvSpPr>
          <p:spPr>
            <a:xfrm>
              <a:off x="969184"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5" name="object 75"/>
            <p:cNvSpPr/>
            <p:nvPr/>
          </p:nvSpPr>
          <p:spPr>
            <a:xfrm>
              <a:off x="969184"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6" name="object 76"/>
            <p:cNvSpPr/>
            <p:nvPr/>
          </p:nvSpPr>
          <p:spPr>
            <a:xfrm>
              <a:off x="3244460" y="288332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7" name="object 77"/>
            <p:cNvSpPr/>
            <p:nvPr/>
          </p:nvSpPr>
          <p:spPr>
            <a:xfrm>
              <a:off x="3244460" y="3147429"/>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8" name="object 78"/>
            <p:cNvSpPr/>
            <p:nvPr/>
          </p:nvSpPr>
          <p:spPr>
            <a:xfrm>
              <a:off x="969184"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79" name="object 79"/>
            <p:cNvSpPr/>
            <p:nvPr/>
          </p:nvSpPr>
          <p:spPr>
            <a:xfrm>
              <a:off x="3244460" y="342276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0" name="object 80"/>
            <p:cNvSpPr/>
            <p:nvPr/>
          </p:nvSpPr>
          <p:spPr>
            <a:xfrm>
              <a:off x="969184"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1" name="object 81"/>
            <p:cNvSpPr/>
            <p:nvPr/>
          </p:nvSpPr>
          <p:spPr>
            <a:xfrm>
              <a:off x="3244460" y="3686867"/>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82" name="object 82"/>
            <p:cNvSpPr/>
            <p:nvPr/>
          </p:nvSpPr>
          <p:spPr>
            <a:xfrm>
              <a:off x="516185" y="2260253"/>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83" name="object 83"/>
            <p:cNvSpPr/>
            <p:nvPr/>
          </p:nvSpPr>
          <p:spPr>
            <a:xfrm>
              <a:off x="559474" y="2303550"/>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84" name="object 84"/>
            <p:cNvSpPr/>
            <p:nvPr/>
          </p:nvSpPr>
          <p:spPr>
            <a:xfrm>
              <a:off x="600298" y="2344374"/>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85" name="object 85"/>
            <p:cNvSpPr/>
            <p:nvPr/>
          </p:nvSpPr>
          <p:spPr>
            <a:xfrm>
              <a:off x="761226" y="4309775"/>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86" name="object 86"/>
            <p:cNvSpPr/>
            <p:nvPr/>
          </p:nvSpPr>
          <p:spPr>
            <a:xfrm>
              <a:off x="761226"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7" name="object 87"/>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88" name="object 88"/>
            <p:cNvSpPr/>
            <p:nvPr/>
          </p:nvSpPr>
          <p:spPr>
            <a:xfrm>
              <a:off x="3036502" y="4309775"/>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400"/>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400"/>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89" name="object 89"/>
            <p:cNvSpPr/>
            <p:nvPr/>
          </p:nvSpPr>
          <p:spPr>
            <a:xfrm>
              <a:off x="969184"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0" name="object 90"/>
            <p:cNvSpPr/>
            <p:nvPr/>
          </p:nvSpPr>
          <p:spPr>
            <a:xfrm>
              <a:off x="969184"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1" name="object 91"/>
            <p:cNvSpPr/>
            <p:nvPr/>
          </p:nvSpPr>
          <p:spPr>
            <a:xfrm>
              <a:off x="3244460" y="4702323"/>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2" name="object 92"/>
            <p:cNvSpPr/>
            <p:nvPr/>
          </p:nvSpPr>
          <p:spPr>
            <a:xfrm>
              <a:off x="3244460" y="4966424"/>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3" name="object 93"/>
            <p:cNvSpPr/>
            <p:nvPr/>
          </p:nvSpPr>
          <p:spPr>
            <a:xfrm>
              <a:off x="969184"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4" name="object 94"/>
            <p:cNvSpPr/>
            <p:nvPr/>
          </p:nvSpPr>
          <p:spPr>
            <a:xfrm>
              <a:off x="3244460" y="5241758"/>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5" name="object 95"/>
            <p:cNvSpPr/>
            <p:nvPr/>
          </p:nvSpPr>
          <p:spPr>
            <a:xfrm>
              <a:off x="969184"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6" name="object 96"/>
            <p:cNvSpPr/>
            <p:nvPr/>
          </p:nvSpPr>
          <p:spPr>
            <a:xfrm>
              <a:off x="3244460" y="5505861"/>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97" name="object 97"/>
            <p:cNvSpPr/>
            <p:nvPr/>
          </p:nvSpPr>
          <p:spPr>
            <a:xfrm>
              <a:off x="516185" y="4079247"/>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98" name="object 98"/>
            <p:cNvSpPr/>
            <p:nvPr/>
          </p:nvSpPr>
          <p:spPr>
            <a:xfrm>
              <a:off x="559474" y="4122543"/>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99" name="object 99"/>
            <p:cNvSpPr/>
            <p:nvPr/>
          </p:nvSpPr>
          <p:spPr>
            <a:xfrm>
              <a:off x="600298" y="4163367"/>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00" name="object 100"/>
            <p:cNvSpPr/>
            <p:nvPr/>
          </p:nvSpPr>
          <p:spPr>
            <a:xfrm>
              <a:off x="761226" y="6158347"/>
              <a:ext cx="2130655" cy="1494367"/>
            </a:xfrm>
            <a:custGeom>
              <a:avLst/>
              <a:gdLst/>
              <a:ahLst/>
              <a:cxnLst/>
              <a:rect l="l" t="t" r="r" b="b"/>
              <a:pathLst>
                <a:path w="2074672" h="1455102">
                  <a:moveTo>
                    <a:pt x="152399"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399"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399" y="0"/>
                  </a:lnTo>
                  <a:close/>
                </a:path>
              </a:pathLst>
            </a:custGeom>
            <a:solidFill>
              <a:srgbClr val="FFFFFF"/>
            </a:solidFill>
          </p:spPr>
          <p:txBody>
            <a:bodyPr wrap="square" lIns="0" tIns="0" rIns="0" bIns="0" rtlCol="0">
              <a:noAutofit/>
            </a:bodyPr>
            <a:lstStyle/>
            <a:p>
              <a:endParaRPr sz="1779" dirty="0"/>
            </a:p>
          </p:txBody>
        </p:sp>
        <p:sp>
          <p:nvSpPr>
            <p:cNvPr id="101" name="object 101"/>
            <p:cNvSpPr/>
            <p:nvPr/>
          </p:nvSpPr>
          <p:spPr>
            <a:xfrm>
              <a:off x="761226"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2" name="object 102"/>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31" y="1304227"/>
                  </a:lnTo>
                  <a:lnTo>
                    <a:pt x="6735" y="1346382"/>
                  </a:lnTo>
                  <a:lnTo>
                    <a:pt x="22731" y="1385827"/>
                  </a:lnTo>
                  <a:lnTo>
                    <a:pt x="53881" y="1423539"/>
                  </a:lnTo>
                  <a:lnTo>
                    <a:pt x="105237" y="1449415"/>
                  </a:lnTo>
                  <a:lnTo>
                    <a:pt x="152400" y="1455102"/>
                  </a:lnTo>
                  <a:lnTo>
                    <a:pt x="1923797" y="1455071"/>
                  </a:lnTo>
                  <a:lnTo>
                    <a:pt x="1965951" y="1448367"/>
                  </a:lnTo>
                  <a:lnTo>
                    <a:pt x="2005396" y="1432371"/>
                  </a:lnTo>
                  <a:lnTo>
                    <a:pt x="2043108" y="1401220"/>
                  </a:lnTo>
                  <a:lnTo>
                    <a:pt x="2068984" y="1349865"/>
                  </a:lnTo>
                  <a:lnTo>
                    <a:pt x="2074672" y="1302702"/>
                  </a:lnTo>
                  <a:lnTo>
                    <a:pt x="2074640" y="150874"/>
                  </a:lnTo>
                  <a:lnTo>
                    <a:pt x="2067936" y="108720"/>
                  </a:lnTo>
                  <a:lnTo>
                    <a:pt x="2051940" y="69275"/>
                  </a:lnTo>
                  <a:lnTo>
                    <a:pt x="2020790" y="31563"/>
                  </a:lnTo>
                  <a:lnTo>
                    <a:pt x="1969434" y="5687"/>
                  </a:lnTo>
                  <a:lnTo>
                    <a:pt x="1922272" y="0"/>
                  </a:lnTo>
                  <a:lnTo>
                    <a:pt x="152400" y="0"/>
                  </a:lnTo>
                  <a:close/>
                </a:path>
              </a:pathLst>
            </a:custGeom>
            <a:solidFill>
              <a:srgbClr val="FFFFFF"/>
            </a:solidFill>
          </p:spPr>
          <p:txBody>
            <a:bodyPr wrap="square" lIns="0" tIns="0" rIns="0" bIns="0" rtlCol="0">
              <a:noAutofit/>
            </a:bodyPr>
            <a:lstStyle/>
            <a:p>
              <a:endParaRPr sz="1779" dirty="0"/>
            </a:p>
          </p:txBody>
        </p:sp>
        <p:sp>
          <p:nvSpPr>
            <p:cNvPr id="103" name="object 103"/>
            <p:cNvSpPr/>
            <p:nvPr/>
          </p:nvSpPr>
          <p:spPr>
            <a:xfrm>
              <a:off x="3036502" y="6158347"/>
              <a:ext cx="2130655" cy="1494367"/>
            </a:xfrm>
            <a:custGeom>
              <a:avLst/>
              <a:gdLst/>
              <a:ahLst/>
              <a:cxnLst/>
              <a:rect l="l" t="t" r="r" b="b"/>
              <a:pathLst>
                <a:path w="2074672" h="1455102">
                  <a:moveTo>
                    <a:pt x="152400" y="0"/>
                  </a:moveTo>
                  <a:lnTo>
                    <a:pt x="108720" y="6735"/>
                  </a:lnTo>
                  <a:lnTo>
                    <a:pt x="69275" y="22731"/>
                  </a:lnTo>
                  <a:lnTo>
                    <a:pt x="31563" y="53881"/>
                  </a:lnTo>
                  <a:lnTo>
                    <a:pt x="5687" y="105237"/>
                  </a:lnTo>
                  <a:lnTo>
                    <a:pt x="0" y="152399"/>
                  </a:lnTo>
                  <a:lnTo>
                    <a:pt x="0" y="1302702"/>
                  </a:lnTo>
                  <a:lnTo>
                    <a:pt x="6735" y="1346382"/>
                  </a:lnTo>
                  <a:lnTo>
                    <a:pt x="22731" y="1385827"/>
                  </a:lnTo>
                  <a:lnTo>
                    <a:pt x="53881" y="1423539"/>
                  </a:lnTo>
                  <a:lnTo>
                    <a:pt x="105237" y="1449415"/>
                  </a:lnTo>
                  <a:lnTo>
                    <a:pt x="152400" y="1455102"/>
                  </a:lnTo>
                  <a:lnTo>
                    <a:pt x="1922272" y="1455102"/>
                  </a:lnTo>
                  <a:lnTo>
                    <a:pt x="1965951" y="1448367"/>
                  </a:lnTo>
                  <a:lnTo>
                    <a:pt x="2005396" y="1432371"/>
                  </a:lnTo>
                  <a:lnTo>
                    <a:pt x="2043108" y="1401220"/>
                  </a:lnTo>
                  <a:lnTo>
                    <a:pt x="2068984" y="1349865"/>
                  </a:lnTo>
                  <a:lnTo>
                    <a:pt x="2074672" y="1302702"/>
                  </a:lnTo>
                  <a:lnTo>
                    <a:pt x="2074672" y="152399"/>
                  </a:lnTo>
                  <a:lnTo>
                    <a:pt x="2067936" y="108720"/>
                  </a:lnTo>
                  <a:lnTo>
                    <a:pt x="2051940" y="69275"/>
                  </a:lnTo>
                  <a:lnTo>
                    <a:pt x="2020790" y="31563"/>
                  </a:lnTo>
                  <a:lnTo>
                    <a:pt x="1969434" y="5687"/>
                  </a:lnTo>
                  <a:lnTo>
                    <a:pt x="1922272" y="0"/>
                  </a:lnTo>
                  <a:lnTo>
                    <a:pt x="152400" y="0"/>
                  </a:lnTo>
                  <a:close/>
                </a:path>
              </a:pathLst>
            </a:custGeom>
            <a:ln w="25400">
              <a:solidFill>
                <a:srgbClr val="8DD7F7"/>
              </a:solidFill>
            </a:ln>
          </p:spPr>
          <p:txBody>
            <a:bodyPr wrap="square" lIns="0" tIns="0" rIns="0" bIns="0" rtlCol="0">
              <a:noAutofit/>
            </a:bodyPr>
            <a:lstStyle/>
            <a:p>
              <a:endParaRPr sz="1779" dirty="0"/>
            </a:p>
          </p:txBody>
        </p:sp>
        <p:sp>
          <p:nvSpPr>
            <p:cNvPr id="104" name="object 104"/>
            <p:cNvSpPr/>
            <p:nvPr/>
          </p:nvSpPr>
          <p:spPr>
            <a:xfrm>
              <a:off x="969184"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5" name="object 105"/>
            <p:cNvSpPr/>
            <p:nvPr/>
          </p:nvSpPr>
          <p:spPr>
            <a:xfrm>
              <a:off x="969184"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6" name="object 106"/>
            <p:cNvSpPr/>
            <p:nvPr/>
          </p:nvSpPr>
          <p:spPr>
            <a:xfrm>
              <a:off x="3244460" y="6550895"/>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7" name="object 107"/>
            <p:cNvSpPr/>
            <p:nvPr/>
          </p:nvSpPr>
          <p:spPr>
            <a:xfrm>
              <a:off x="3244460" y="6814996"/>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8" name="object 108"/>
            <p:cNvSpPr/>
            <p:nvPr/>
          </p:nvSpPr>
          <p:spPr>
            <a:xfrm>
              <a:off x="969184"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09" name="object 109"/>
            <p:cNvSpPr/>
            <p:nvPr/>
          </p:nvSpPr>
          <p:spPr>
            <a:xfrm>
              <a:off x="3244460" y="7090330"/>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0" name="object 110"/>
            <p:cNvSpPr/>
            <p:nvPr/>
          </p:nvSpPr>
          <p:spPr>
            <a:xfrm>
              <a:off x="969184"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1" name="object 111"/>
            <p:cNvSpPr/>
            <p:nvPr/>
          </p:nvSpPr>
          <p:spPr>
            <a:xfrm>
              <a:off x="3244460" y="7354432"/>
              <a:ext cx="1731288" cy="0"/>
            </a:xfrm>
            <a:custGeom>
              <a:avLst/>
              <a:gdLst/>
              <a:ahLst/>
              <a:cxnLst/>
              <a:rect l="l" t="t" r="r" b="b"/>
              <a:pathLst>
                <a:path w="1685798">
                  <a:moveTo>
                    <a:pt x="0" y="0"/>
                  </a:moveTo>
                  <a:lnTo>
                    <a:pt x="1685798" y="0"/>
                  </a:lnTo>
                </a:path>
              </a:pathLst>
            </a:custGeom>
            <a:ln w="3175">
              <a:solidFill>
                <a:srgbClr val="6B6360"/>
              </a:solidFill>
            </a:ln>
          </p:spPr>
          <p:txBody>
            <a:bodyPr wrap="square" lIns="0" tIns="0" rIns="0" bIns="0" rtlCol="0">
              <a:noAutofit/>
            </a:bodyPr>
            <a:lstStyle/>
            <a:p>
              <a:endParaRPr sz="1779" dirty="0"/>
            </a:p>
          </p:txBody>
        </p:sp>
        <p:sp>
          <p:nvSpPr>
            <p:cNvPr id="112" name="object 112"/>
            <p:cNvSpPr/>
            <p:nvPr/>
          </p:nvSpPr>
          <p:spPr>
            <a:xfrm>
              <a:off x="516185" y="5927818"/>
              <a:ext cx="530237" cy="530250"/>
            </a:xfrm>
            <a:custGeom>
              <a:avLst/>
              <a:gdLst/>
              <a:ahLst/>
              <a:cxnLst/>
              <a:rect l="l" t="t" r="r" b="b"/>
              <a:pathLst>
                <a:path w="516305" h="516318">
                  <a:moveTo>
                    <a:pt x="258152" y="516318"/>
                  </a:moveTo>
                  <a:lnTo>
                    <a:pt x="279324" y="515462"/>
                  </a:lnTo>
                  <a:lnTo>
                    <a:pt x="300025" y="512939"/>
                  </a:lnTo>
                  <a:lnTo>
                    <a:pt x="320188" y="508815"/>
                  </a:lnTo>
                  <a:lnTo>
                    <a:pt x="339747" y="503157"/>
                  </a:lnTo>
                  <a:lnTo>
                    <a:pt x="358636" y="496031"/>
                  </a:lnTo>
                  <a:lnTo>
                    <a:pt x="376787" y="487503"/>
                  </a:lnTo>
                  <a:lnTo>
                    <a:pt x="394135" y="477640"/>
                  </a:lnTo>
                  <a:lnTo>
                    <a:pt x="410613" y="466508"/>
                  </a:lnTo>
                  <a:lnTo>
                    <a:pt x="426154" y="454175"/>
                  </a:lnTo>
                  <a:lnTo>
                    <a:pt x="440693" y="440705"/>
                  </a:lnTo>
                  <a:lnTo>
                    <a:pt x="454162" y="426167"/>
                  </a:lnTo>
                  <a:lnTo>
                    <a:pt x="466496" y="410625"/>
                  </a:lnTo>
                  <a:lnTo>
                    <a:pt x="477627" y="394147"/>
                  </a:lnTo>
                  <a:lnTo>
                    <a:pt x="487490" y="376800"/>
                  </a:lnTo>
                  <a:lnTo>
                    <a:pt x="496018" y="358648"/>
                  </a:lnTo>
                  <a:lnTo>
                    <a:pt x="503144" y="339760"/>
                  </a:lnTo>
                  <a:lnTo>
                    <a:pt x="508802" y="320201"/>
                  </a:lnTo>
                  <a:lnTo>
                    <a:pt x="512926" y="300038"/>
                  </a:lnTo>
                  <a:lnTo>
                    <a:pt x="515450" y="279337"/>
                  </a:lnTo>
                  <a:lnTo>
                    <a:pt x="516305" y="258165"/>
                  </a:lnTo>
                  <a:lnTo>
                    <a:pt x="515450" y="236991"/>
                  </a:lnTo>
                  <a:lnTo>
                    <a:pt x="512926" y="216289"/>
                  </a:lnTo>
                  <a:lnTo>
                    <a:pt x="508802" y="196124"/>
                  </a:lnTo>
                  <a:lnTo>
                    <a:pt x="503144" y="176564"/>
                  </a:lnTo>
                  <a:lnTo>
                    <a:pt x="496018" y="157675"/>
                  </a:lnTo>
                  <a:lnTo>
                    <a:pt x="487490" y="139522"/>
                  </a:lnTo>
                  <a:lnTo>
                    <a:pt x="477627" y="122174"/>
                  </a:lnTo>
                  <a:lnTo>
                    <a:pt x="466496" y="105695"/>
                  </a:lnTo>
                  <a:lnTo>
                    <a:pt x="454162" y="90153"/>
                  </a:lnTo>
                  <a:lnTo>
                    <a:pt x="440693" y="75614"/>
                  </a:lnTo>
                  <a:lnTo>
                    <a:pt x="426154" y="62144"/>
                  </a:lnTo>
                  <a:lnTo>
                    <a:pt x="410613" y="49810"/>
                  </a:lnTo>
                  <a:lnTo>
                    <a:pt x="394135" y="38678"/>
                  </a:lnTo>
                  <a:lnTo>
                    <a:pt x="376787" y="28815"/>
                  </a:lnTo>
                  <a:lnTo>
                    <a:pt x="358636" y="20287"/>
                  </a:lnTo>
                  <a:lnTo>
                    <a:pt x="339747" y="13161"/>
                  </a:lnTo>
                  <a:lnTo>
                    <a:pt x="320188" y="7502"/>
                  </a:lnTo>
                  <a:lnTo>
                    <a:pt x="300025" y="3378"/>
                  </a:lnTo>
                  <a:lnTo>
                    <a:pt x="279324" y="855"/>
                  </a:lnTo>
                  <a:lnTo>
                    <a:pt x="258152" y="0"/>
                  </a:lnTo>
                  <a:lnTo>
                    <a:pt x="236980" y="855"/>
                  </a:lnTo>
                  <a:lnTo>
                    <a:pt x="216280" y="3378"/>
                  </a:lnTo>
                  <a:lnTo>
                    <a:pt x="196116" y="7502"/>
                  </a:lnTo>
                  <a:lnTo>
                    <a:pt x="176558" y="13161"/>
                  </a:lnTo>
                  <a:lnTo>
                    <a:pt x="157669" y="20287"/>
                  </a:lnTo>
                  <a:lnTo>
                    <a:pt x="139518" y="28815"/>
                  </a:lnTo>
                  <a:lnTo>
                    <a:pt x="122170" y="38678"/>
                  </a:lnTo>
                  <a:lnTo>
                    <a:pt x="105692" y="49810"/>
                  </a:lnTo>
                  <a:lnTo>
                    <a:pt x="90151" y="62144"/>
                  </a:lnTo>
                  <a:lnTo>
                    <a:pt x="75612" y="75614"/>
                  </a:lnTo>
                  <a:lnTo>
                    <a:pt x="62143" y="90153"/>
                  </a:lnTo>
                  <a:lnTo>
                    <a:pt x="49809" y="105695"/>
                  </a:lnTo>
                  <a:lnTo>
                    <a:pt x="38678" y="122174"/>
                  </a:lnTo>
                  <a:lnTo>
                    <a:pt x="28815" y="139522"/>
                  </a:lnTo>
                  <a:lnTo>
                    <a:pt x="20287" y="157675"/>
                  </a:lnTo>
                  <a:lnTo>
                    <a:pt x="13161" y="176564"/>
                  </a:lnTo>
                  <a:lnTo>
                    <a:pt x="7502" y="196124"/>
                  </a:lnTo>
                  <a:lnTo>
                    <a:pt x="3378" y="216289"/>
                  </a:lnTo>
                  <a:lnTo>
                    <a:pt x="855" y="236991"/>
                  </a:lnTo>
                  <a:lnTo>
                    <a:pt x="0" y="258165"/>
                  </a:lnTo>
                  <a:lnTo>
                    <a:pt x="855" y="279337"/>
                  </a:lnTo>
                  <a:lnTo>
                    <a:pt x="3378" y="300038"/>
                  </a:lnTo>
                  <a:lnTo>
                    <a:pt x="7502" y="320201"/>
                  </a:lnTo>
                  <a:lnTo>
                    <a:pt x="13161" y="339760"/>
                  </a:lnTo>
                  <a:lnTo>
                    <a:pt x="20287" y="358648"/>
                  </a:lnTo>
                  <a:lnTo>
                    <a:pt x="28815" y="376800"/>
                  </a:lnTo>
                  <a:lnTo>
                    <a:pt x="38678" y="394147"/>
                  </a:lnTo>
                  <a:lnTo>
                    <a:pt x="49809" y="410625"/>
                  </a:lnTo>
                  <a:lnTo>
                    <a:pt x="62143" y="426167"/>
                  </a:lnTo>
                  <a:lnTo>
                    <a:pt x="75612" y="440705"/>
                  </a:lnTo>
                  <a:lnTo>
                    <a:pt x="90151" y="454175"/>
                  </a:lnTo>
                  <a:lnTo>
                    <a:pt x="105692" y="466508"/>
                  </a:lnTo>
                  <a:lnTo>
                    <a:pt x="122170" y="477640"/>
                  </a:lnTo>
                  <a:lnTo>
                    <a:pt x="139518" y="487503"/>
                  </a:lnTo>
                  <a:lnTo>
                    <a:pt x="157669" y="496031"/>
                  </a:lnTo>
                  <a:lnTo>
                    <a:pt x="176558" y="503157"/>
                  </a:lnTo>
                  <a:lnTo>
                    <a:pt x="196116" y="508815"/>
                  </a:lnTo>
                  <a:lnTo>
                    <a:pt x="216280" y="512939"/>
                  </a:lnTo>
                  <a:lnTo>
                    <a:pt x="236980" y="515462"/>
                  </a:lnTo>
                  <a:lnTo>
                    <a:pt x="258152" y="516318"/>
                  </a:lnTo>
                  <a:close/>
                </a:path>
              </a:pathLst>
            </a:custGeom>
            <a:solidFill>
              <a:srgbClr val="ABE0F9"/>
            </a:solidFill>
          </p:spPr>
          <p:txBody>
            <a:bodyPr wrap="square" lIns="0" tIns="0" rIns="0" bIns="0" rtlCol="0">
              <a:noAutofit/>
            </a:bodyPr>
            <a:lstStyle/>
            <a:p>
              <a:endParaRPr sz="1779" dirty="0"/>
            </a:p>
          </p:txBody>
        </p:sp>
        <p:sp>
          <p:nvSpPr>
            <p:cNvPr id="113" name="object 113"/>
            <p:cNvSpPr/>
            <p:nvPr/>
          </p:nvSpPr>
          <p:spPr>
            <a:xfrm>
              <a:off x="559474" y="5971114"/>
              <a:ext cx="443660" cy="443660"/>
            </a:xfrm>
            <a:custGeom>
              <a:avLst/>
              <a:gdLst/>
              <a:ahLst/>
              <a:cxnLst/>
              <a:rect l="l" t="t" r="r" b="b"/>
              <a:pathLst>
                <a:path w="432003" h="432003">
                  <a:moveTo>
                    <a:pt x="216001" y="432003"/>
                  </a:moveTo>
                  <a:lnTo>
                    <a:pt x="233716" y="431287"/>
                  </a:lnTo>
                  <a:lnTo>
                    <a:pt x="251037" y="429176"/>
                  </a:lnTo>
                  <a:lnTo>
                    <a:pt x="267908" y="425725"/>
                  </a:lnTo>
                  <a:lnTo>
                    <a:pt x="284273" y="420990"/>
                  </a:lnTo>
                  <a:lnTo>
                    <a:pt x="300077" y="415028"/>
                  </a:lnTo>
                  <a:lnTo>
                    <a:pt x="315265" y="407892"/>
                  </a:lnTo>
                  <a:lnTo>
                    <a:pt x="329780" y="399640"/>
                  </a:lnTo>
                  <a:lnTo>
                    <a:pt x="343567" y="390326"/>
                  </a:lnTo>
                  <a:lnTo>
                    <a:pt x="356571" y="380006"/>
                  </a:lnTo>
                  <a:lnTo>
                    <a:pt x="368736" y="368736"/>
                  </a:lnTo>
                  <a:lnTo>
                    <a:pt x="380006" y="356571"/>
                  </a:lnTo>
                  <a:lnTo>
                    <a:pt x="390326" y="343567"/>
                  </a:lnTo>
                  <a:lnTo>
                    <a:pt x="399640" y="329780"/>
                  </a:lnTo>
                  <a:lnTo>
                    <a:pt x="407892" y="315265"/>
                  </a:lnTo>
                  <a:lnTo>
                    <a:pt x="415028" y="300077"/>
                  </a:lnTo>
                  <a:lnTo>
                    <a:pt x="420990" y="284273"/>
                  </a:lnTo>
                  <a:lnTo>
                    <a:pt x="425725" y="267908"/>
                  </a:lnTo>
                  <a:lnTo>
                    <a:pt x="429176" y="251037"/>
                  </a:lnTo>
                  <a:lnTo>
                    <a:pt x="431287" y="233716"/>
                  </a:lnTo>
                  <a:lnTo>
                    <a:pt x="432003" y="216001"/>
                  </a:lnTo>
                  <a:lnTo>
                    <a:pt x="431287" y="198286"/>
                  </a:lnTo>
                  <a:lnTo>
                    <a:pt x="429176" y="180965"/>
                  </a:lnTo>
                  <a:lnTo>
                    <a:pt x="425725" y="164094"/>
                  </a:lnTo>
                  <a:lnTo>
                    <a:pt x="420990" y="147729"/>
                  </a:lnTo>
                  <a:lnTo>
                    <a:pt x="415028" y="131925"/>
                  </a:lnTo>
                  <a:lnTo>
                    <a:pt x="407892" y="116737"/>
                  </a:lnTo>
                  <a:lnTo>
                    <a:pt x="399640" y="102222"/>
                  </a:lnTo>
                  <a:lnTo>
                    <a:pt x="390326" y="88435"/>
                  </a:lnTo>
                  <a:lnTo>
                    <a:pt x="380006" y="75431"/>
                  </a:lnTo>
                  <a:lnTo>
                    <a:pt x="368736" y="63266"/>
                  </a:lnTo>
                  <a:lnTo>
                    <a:pt x="356571" y="51996"/>
                  </a:lnTo>
                  <a:lnTo>
                    <a:pt x="343567" y="41676"/>
                  </a:lnTo>
                  <a:lnTo>
                    <a:pt x="329780" y="32362"/>
                  </a:lnTo>
                  <a:lnTo>
                    <a:pt x="315265" y="24110"/>
                  </a:lnTo>
                  <a:lnTo>
                    <a:pt x="300077" y="16974"/>
                  </a:lnTo>
                  <a:lnTo>
                    <a:pt x="284273" y="11012"/>
                  </a:lnTo>
                  <a:lnTo>
                    <a:pt x="267908" y="6277"/>
                  </a:lnTo>
                  <a:lnTo>
                    <a:pt x="251037" y="2827"/>
                  </a:lnTo>
                  <a:lnTo>
                    <a:pt x="233716" y="716"/>
                  </a:lnTo>
                  <a:lnTo>
                    <a:pt x="216001" y="0"/>
                  </a:lnTo>
                  <a:lnTo>
                    <a:pt x="198286" y="716"/>
                  </a:lnTo>
                  <a:lnTo>
                    <a:pt x="180965" y="2827"/>
                  </a:lnTo>
                  <a:lnTo>
                    <a:pt x="164094" y="6277"/>
                  </a:lnTo>
                  <a:lnTo>
                    <a:pt x="147729" y="11012"/>
                  </a:lnTo>
                  <a:lnTo>
                    <a:pt x="131925" y="16974"/>
                  </a:lnTo>
                  <a:lnTo>
                    <a:pt x="116737" y="24110"/>
                  </a:lnTo>
                  <a:lnTo>
                    <a:pt x="102222" y="32362"/>
                  </a:lnTo>
                  <a:lnTo>
                    <a:pt x="88435" y="41676"/>
                  </a:lnTo>
                  <a:lnTo>
                    <a:pt x="75431" y="51996"/>
                  </a:lnTo>
                  <a:lnTo>
                    <a:pt x="63266" y="63266"/>
                  </a:lnTo>
                  <a:lnTo>
                    <a:pt x="51996" y="75431"/>
                  </a:lnTo>
                  <a:lnTo>
                    <a:pt x="41676" y="88435"/>
                  </a:lnTo>
                  <a:lnTo>
                    <a:pt x="32362" y="102222"/>
                  </a:lnTo>
                  <a:lnTo>
                    <a:pt x="24110" y="116737"/>
                  </a:lnTo>
                  <a:lnTo>
                    <a:pt x="16974" y="131925"/>
                  </a:lnTo>
                  <a:lnTo>
                    <a:pt x="11012" y="147729"/>
                  </a:lnTo>
                  <a:lnTo>
                    <a:pt x="6277" y="164094"/>
                  </a:lnTo>
                  <a:lnTo>
                    <a:pt x="2827" y="180965"/>
                  </a:lnTo>
                  <a:lnTo>
                    <a:pt x="716" y="198286"/>
                  </a:lnTo>
                  <a:lnTo>
                    <a:pt x="0" y="216001"/>
                  </a:lnTo>
                  <a:lnTo>
                    <a:pt x="716" y="233716"/>
                  </a:lnTo>
                  <a:lnTo>
                    <a:pt x="2827" y="251037"/>
                  </a:lnTo>
                  <a:lnTo>
                    <a:pt x="6277" y="267908"/>
                  </a:lnTo>
                  <a:lnTo>
                    <a:pt x="11012" y="284273"/>
                  </a:lnTo>
                  <a:lnTo>
                    <a:pt x="16974" y="300077"/>
                  </a:lnTo>
                  <a:lnTo>
                    <a:pt x="24110" y="315265"/>
                  </a:lnTo>
                  <a:lnTo>
                    <a:pt x="32362" y="329780"/>
                  </a:lnTo>
                  <a:lnTo>
                    <a:pt x="41676" y="343567"/>
                  </a:lnTo>
                  <a:lnTo>
                    <a:pt x="51996" y="356571"/>
                  </a:lnTo>
                  <a:lnTo>
                    <a:pt x="63266" y="368736"/>
                  </a:lnTo>
                  <a:lnTo>
                    <a:pt x="75431" y="380006"/>
                  </a:lnTo>
                  <a:lnTo>
                    <a:pt x="88435" y="390326"/>
                  </a:lnTo>
                  <a:lnTo>
                    <a:pt x="102222" y="399640"/>
                  </a:lnTo>
                  <a:lnTo>
                    <a:pt x="116737" y="407892"/>
                  </a:lnTo>
                  <a:lnTo>
                    <a:pt x="131925" y="415028"/>
                  </a:lnTo>
                  <a:lnTo>
                    <a:pt x="147729" y="420990"/>
                  </a:lnTo>
                  <a:lnTo>
                    <a:pt x="164094" y="425725"/>
                  </a:lnTo>
                  <a:lnTo>
                    <a:pt x="180965" y="429176"/>
                  </a:lnTo>
                  <a:lnTo>
                    <a:pt x="198286" y="431287"/>
                  </a:lnTo>
                  <a:lnTo>
                    <a:pt x="216001" y="432003"/>
                  </a:lnTo>
                  <a:close/>
                </a:path>
              </a:pathLst>
            </a:custGeom>
            <a:solidFill>
              <a:srgbClr val="43C7F4"/>
            </a:solidFill>
          </p:spPr>
          <p:txBody>
            <a:bodyPr wrap="square" lIns="0" tIns="0" rIns="0" bIns="0" rtlCol="0">
              <a:noAutofit/>
            </a:bodyPr>
            <a:lstStyle/>
            <a:p>
              <a:endParaRPr sz="1779" dirty="0"/>
            </a:p>
          </p:txBody>
        </p:sp>
        <p:sp>
          <p:nvSpPr>
            <p:cNvPr id="114" name="object 114"/>
            <p:cNvSpPr/>
            <p:nvPr/>
          </p:nvSpPr>
          <p:spPr>
            <a:xfrm>
              <a:off x="600298" y="6011939"/>
              <a:ext cx="362013" cy="362013"/>
            </a:xfrm>
            <a:custGeom>
              <a:avLst/>
              <a:gdLst/>
              <a:ahLst/>
              <a:cxnLst/>
              <a:rect l="l" t="t" r="r" b="b"/>
              <a:pathLst>
                <a:path w="352501" h="352501">
                  <a:moveTo>
                    <a:pt x="176250" y="352501"/>
                  </a:moveTo>
                  <a:lnTo>
                    <a:pt x="190978" y="351894"/>
                  </a:lnTo>
                  <a:lnTo>
                    <a:pt x="205371" y="350107"/>
                  </a:lnTo>
                  <a:lnTo>
                    <a:pt x="219381" y="347186"/>
                  </a:lnTo>
                  <a:lnTo>
                    <a:pt x="232959" y="343180"/>
                  </a:lnTo>
                  <a:lnTo>
                    <a:pt x="246059" y="338137"/>
                  </a:lnTo>
                  <a:lnTo>
                    <a:pt x="258631" y="332105"/>
                  </a:lnTo>
                  <a:lnTo>
                    <a:pt x="270628" y="325132"/>
                  </a:lnTo>
                  <a:lnTo>
                    <a:pt x="282002" y="317266"/>
                  </a:lnTo>
                  <a:lnTo>
                    <a:pt x="292704" y="308554"/>
                  </a:lnTo>
                  <a:lnTo>
                    <a:pt x="302688" y="299046"/>
                  </a:lnTo>
                  <a:lnTo>
                    <a:pt x="311904" y="288788"/>
                  </a:lnTo>
                  <a:lnTo>
                    <a:pt x="320306" y="277829"/>
                  </a:lnTo>
                  <a:lnTo>
                    <a:pt x="327844" y="266217"/>
                  </a:lnTo>
                  <a:lnTo>
                    <a:pt x="334471" y="253999"/>
                  </a:lnTo>
                  <a:lnTo>
                    <a:pt x="340139" y="241225"/>
                  </a:lnTo>
                  <a:lnTo>
                    <a:pt x="344800" y="227941"/>
                  </a:lnTo>
                  <a:lnTo>
                    <a:pt x="348406" y="214195"/>
                  </a:lnTo>
                  <a:lnTo>
                    <a:pt x="350909" y="200037"/>
                  </a:lnTo>
                  <a:lnTo>
                    <a:pt x="352261" y="185513"/>
                  </a:lnTo>
                  <a:lnTo>
                    <a:pt x="352501" y="176250"/>
                  </a:lnTo>
                  <a:lnTo>
                    <a:pt x="351894" y="161522"/>
                  </a:lnTo>
                  <a:lnTo>
                    <a:pt x="350107" y="147129"/>
                  </a:lnTo>
                  <a:lnTo>
                    <a:pt x="347186" y="133119"/>
                  </a:lnTo>
                  <a:lnTo>
                    <a:pt x="343180" y="119541"/>
                  </a:lnTo>
                  <a:lnTo>
                    <a:pt x="338137" y="106442"/>
                  </a:lnTo>
                  <a:lnTo>
                    <a:pt x="332105" y="93869"/>
                  </a:lnTo>
                  <a:lnTo>
                    <a:pt x="325132" y="81872"/>
                  </a:lnTo>
                  <a:lnTo>
                    <a:pt x="317266" y="70499"/>
                  </a:lnTo>
                  <a:lnTo>
                    <a:pt x="308554" y="59796"/>
                  </a:lnTo>
                  <a:lnTo>
                    <a:pt x="299046" y="49812"/>
                  </a:lnTo>
                  <a:lnTo>
                    <a:pt x="288788" y="40596"/>
                  </a:lnTo>
                  <a:lnTo>
                    <a:pt x="277829" y="32195"/>
                  </a:lnTo>
                  <a:lnTo>
                    <a:pt x="266217" y="24656"/>
                  </a:lnTo>
                  <a:lnTo>
                    <a:pt x="253999" y="18029"/>
                  </a:lnTo>
                  <a:lnTo>
                    <a:pt x="241225" y="12361"/>
                  </a:lnTo>
                  <a:lnTo>
                    <a:pt x="227941" y="7700"/>
                  </a:lnTo>
                  <a:lnTo>
                    <a:pt x="214195" y="4094"/>
                  </a:lnTo>
                  <a:lnTo>
                    <a:pt x="200037" y="1591"/>
                  </a:lnTo>
                  <a:lnTo>
                    <a:pt x="185513" y="239"/>
                  </a:lnTo>
                  <a:lnTo>
                    <a:pt x="176250" y="0"/>
                  </a:lnTo>
                  <a:lnTo>
                    <a:pt x="161522" y="606"/>
                  </a:lnTo>
                  <a:lnTo>
                    <a:pt x="147129" y="2394"/>
                  </a:lnTo>
                  <a:lnTo>
                    <a:pt x="133119" y="5314"/>
                  </a:lnTo>
                  <a:lnTo>
                    <a:pt x="119541" y="9320"/>
                  </a:lnTo>
                  <a:lnTo>
                    <a:pt x="106442" y="14363"/>
                  </a:lnTo>
                  <a:lnTo>
                    <a:pt x="93869" y="20395"/>
                  </a:lnTo>
                  <a:lnTo>
                    <a:pt x="81872" y="27368"/>
                  </a:lnTo>
                  <a:lnTo>
                    <a:pt x="70499" y="35234"/>
                  </a:lnTo>
                  <a:lnTo>
                    <a:pt x="59796" y="43946"/>
                  </a:lnTo>
                  <a:lnTo>
                    <a:pt x="49812" y="53455"/>
                  </a:lnTo>
                  <a:lnTo>
                    <a:pt x="40596" y="63712"/>
                  </a:lnTo>
                  <a:lnTo>
                    <a:pt x="32195" y="74671"/>
                  </a:lnTo>
                  <a:lnTo>
                    <a:pt x="24656" y="86284"/>
                  </a:lnTo>
                  <a:lnTo>
                    <a:pt x="18029" y="98501"/>
                  </a:lnTo>
                  <a:lnTo>
                    <a:pt x="12361" y="111276"/>
                  </a:lnTo>
                  <a:lnTo>
                    <a:pt x="7700" y="124560"/>
                  </a:lnTo>
                  <a:lnTo>
                    <a:pt x="4094" y="138305"/>
                  </a:lnTo>
                  <a:lnTo>
                    <a:pt x="1591" y="152463"/>
                  </a:lnTo>
                  <a:lnTo>
                    <a:pt x="239" y="166987"/>
                  </a:lnTo>
                  <a:lnTo>
                    <a:pt x="0" y="176250"/>
                  </a:lnTo>
                  <a:lnTo>
                    <a:pt x="606" y="190978"/>
                  </a:lnTo>
                  <a:lnTo>
                    <a:pt x="2394" y="205371"/>
                  </a:lnTo>
                  <a:lnTo>
                    <a:pt x="5314" y="219381"/>
                  </a:lnTo>
                  <a:lnTo>
                    <a:pt x="9320" y="232959"/>
                  </a:lnTo>
                  <a:lnTo>
                    <a:pt x="14363" y="246059"/>
                  </a:lnTo>
                  <a:lnTo>
                    <a:pt x="20395" y="258631"/>
                  </a:lnTo>
                  <a:lnTo>
                    <a:pt x="27368" y="270628"/>
                  </a:lnTo>
                  <a:lnTo>
                    <a:pt x="35234" y="282002"/>
                  </a:lnTo>
                  <a:lnTo>
                    <a:pt x="43946" y="292704"/>
                  </a:lnTo>
                  <a:lnTo>
                    <a:pt x="53455" y="302688"/>
                  </a:lnTo>
                  <a:lnTo>
                    <a:pt x="63712" y="311904"/>
                  </a:lnTo>
                  <a:lnTo>
                    <a:pt x="74671" y="320306"/>
                  </a:lnTo>
                  <a:lnTo>
                    <a:pt x="86284" y="327844"/>
                  </a:lnTo>
                  <a:lnTo>
                    <a:pt x="98501" y="334471"/>
                  </a:lnTo>
                  <a:lnTo>
                    <a:pt x="111276" y="340139"/>
                  </a:lnTo>
                  <a:lnTo>
                    <a:pt x="124560" y="344800"/>
                  </a:lnTo>
                  <a:lnTo>
                    <a:pt x="138305" y="348406"/>
                  </a:lnTo>
                  <a:lnTo>
                    <a:pt x="152463" y="350909"/>
                  </a:lnTo>
                  <a:lnTo>
                    <a:pt x="166987" y="352261"/>
                  </a:lnTo>
                  <a:lnTo>
                    <a:pt x="176250" y="352501"/>
                  </a:lnTo>
                  <a:close/>
                </a:path>
              </a:pathLst>
            </a:custGeom>
            <a:solidFill>
              <a:srgbClr val="00ADEF"/>
            </a:solidFill>
          </p:spPr>
          <p:txBody>
            <a:bodyPr wrap="square" lIns="0" tIns="0" rIns="0" bIns="0" rtlCol="0">
              <a:noAutofit/>
            </a:bodyPr>
            <a:lstStyle/>
            <a:p>
              <a:endParaRPr sz="1779" dirty="0"/>
            </a:p>
          </p:txBody>
        </p:sp>
        <p:sp>
          <p:nvSpPr>
            <p:cNvPr id="115" name="object 115"/>
            <p:cNvSpPr/>
            <p:nvPr/>
          </p:nvSpPr>
          <p:spPr>
            <a:xfrm>
              <a:off x="5159008" y="7690058"/>
              <a:ext cx="369708" cy="369708"/>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sz="1779" dirty="0"/>
            </a:p>
          </p:txBody>
        </p:sp>
        <p:sp>
          <p:nvSpPr>
            <p:cNvPr id="43" name="object 43"/>
            <p:cNvSpPr/>
            <p:nvPr/>
          </p:nvSpPr>
          <p:spPr>
            <a:xfrm>
              <a:off x="1" y="-12"/>
              <a:ext cx="181976" cy="8207665"/>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sz="1779" dirty="0"/>
            </a:p>
          </p:txBody>
        </p:sp>
        <p:sp>
          <p:nvSpPr>
            <p:cNvPr id="42" name="object 42"/>
            <p:cNvSpPr txBox="1"/>
            <p:nvPr/>
          </p:nvSpPr>
          <p:spPr>
            <a:xfrm>
              <a:off x="686352" y="545701"/>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X</a:t>
              </a:r>
              <a:endParaRPr sz="1976" dirty="0">
                <a:latin typeface="Times New Roman"/>
                <a:cs typeface="Times New Roman"/>
              </a:endParaRPr>
            </a:p>
          </p:txBody>
        </p:sp>
        <p:sp>
          <p:nvSpPr>
            <p:cNvPr id="41" name="object 41"/>
            <p:cNvSpPr txBox="1"/>
            <p:nvPr/>
          </p:nvSpPr>
          <p:spPr>
            <a:xfrm>
              <a:off x="1060996" y="800990"/>
              <a:ext cx="1021804" cy="143506"/>
            </a:xfrm>
            <a:prstGeom prst="rect">
              <a:avLst/>
            </a:prstGeom>
          </p:spPr>
          <p:txBody>
            <a:bodyPr wrap="square" lIns="0" tIns="6400" rIns="0" bIns="0" rtlCol="0">
              <a:noAutofit/>
            </a:bodyPr>
            <a:lstStyle/>
            <a:p>
              <a:pPr marL="12700">
                <a:lnSpc>
                  <a:spcPts val="1045"/>
                </a:lnSpc>
              </a:pPr>
              <a:r>
                <a:rPr lang="es-ES" sz="1000" spc="26" dirty="0">
                  <a:latin typeface="Malgun Gothic"/>
                  <a:cs typeface="Malgun Gothic"/>
                </a:rPr>
                <a:t>Ro 12:2</a:t>
              </a:r>
              <a:endParaRPr lang="es-ES" sz="1000" dirty="0">
                <a:latin typeface="Malgun Gothic"/>
                <a:cs typeface="Malgun Gothic"/>
              </a:endParaRPr>
            </a:p>
          </p:txBody>
        </p:sp>
        <p:sp>
          <p:nvSpPr>
            <p:cNvPr id="40" name="object 40"/>
            <p:cNvSpPr txBox="1"/>
            <p:nvPr/>
          </p:nvSpPr>
          <p:spPr>
            <a:xfrm>
              <a:off x="705797" y="2368393"/>
              <a:ext cx="252507" cy="285796"/>
            </a:xfrm>
            <a:prstGeom prst="rect">
              <a:avLst/>
            </a:prstGeom>
          </p:spPr>
          <p:txBody>
            <a:bodyPr wrap="square" lIns="0" tIns="13426" rIns="0" bIns="0" rtlCol="0">
              <a:noAutofit/>
            </a:bodyPr>
            <a:lstStyle/>
            <a:p>
              <a:pPr marL="12549">
                <a:lnSpc>
                  <a:spcPts val="2115"/>
                </a:lnSpc>
              </a:pPr>
              <a:r>
                <a:rPr lang="es-ES" sz="1976" spc="-405" dirty="0">
                  <a:solidFill>
                    <a:srgbClr val="FFFFFF"/>
                  </a:solidFill>
                  <a:latin typeface="Times New Roman"/>
                  <a:cs typeface="Times New Roman"/>
                </a:rPr>
                <a:t>J</a:t>
              </a:r>
              <a:endParaRPr sz="1976" dirty="0">
                <a:latin typeface="Times New Roman"/>
                <a:cs typeface="Times New Roman"/>
              </a:endParaRPr>
            </a:p>
          </p:txBody>
        </p:sp>
        <p:sp>
          <p:nvSpPr>
            <p:cNvPr id="39" name="object 39"/>
            <p:cNvSpPr txBox="1"/>
            <p:nvPr/>
          </p:nvSpPr>
          <p:spPr>
            <a:xfrm>
              <a:off x="1060996" y="2623732"/>
              <a:ext cx="717004" cy="165473"/>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2Ti 3:5</a:t>
              </a:r>
              <a:endParaRPr lang="es-ES" sz="1000" dirty="0">
                <a:latin typeface="Malgun Gothic"/>
                <a:cs typeface="Malgun Gothic"/>
              </a:endParaRPr>
            </a:p>
          </p:txBody>
        </p:sp>
        <p:sp>
          <p:nvSpPr>
            <p:cNvPr id="38" name="object 38"/>
            <p:cNvSpPr txBox="1"/>
            <p:nvPr/>
          </p:nvSpPr>
          <p:spPr>
            <a:xfrm>
              <a:off x="661974" y="4199749"/>
              <a:ext cx="226422" cy="299982"/>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V</a:t>
              </a:r>
              <a:endParaRPr sz="1976" dirty="0">
                <a:latin typeface="Times New Roman"/>
                <a:cs typeface="Times New Roman"/>
              </a:endParaRPr>
            </a:p>
          </p:txBody>
        </p:sp>
        <p:sp>
          <p:nvSpPr>
            <p:cNvPr id="37" name="object 37"/>
            <p:cNvSpPr txBox="1"/>
            <p:nvPr/>
          </p:nvSpPr>
          <p:spPr>
            <a:xfrm>
              <a:off x="1060996" y="4442719"/>
              <a:ext cx="717004" cy="166769"/>
            </a:xfrm>
            <a:prstGeom prst="rect">
              <a:avLst/>
            </a:prstGeom>
          </p:spPr>
          <p:txBody>
            <a:bodyPr wrap="square" lIns="0" tIns="6400" rIns="0" bIns="0" rtlCol="0">
              <a:noAutofit/>
            </a:bodyPr>
            <a:lstStyle/>
            <a:p>
              <a:pPr marL="12700">
                <a:lnSpc>
                  <a:spcPts val="1045"/>
                </a:lnSpc>
              </a:pPr>
              <a:r>
                <a:rPr lang="es-ES" sz="1000" spc="23" dirty="0">
                  <a:latin typeface="Malgun Gothic"/>
                  <a:cs typeface="Malgun Gothic"/>
                </a:rPr>
                <a:t>He 13:16</a:t>
              </a:r>
              <a:endParaRPr lang="es-ES" sz="1000" dirty="0">
                <a:latin typeface="Malgun Gothic"/>
                <a:cs typeface="Malgun Gothic"/>
              </a:endParaRPr>
            </a:p>
          </p:txBody>
        </p:sp>
        <p:sp>
          <p:nvSpPr>
            <p:cNvPr id="36" name="object 36"/>
            <p:cNvSpPr txBox="1"/>
            <p:nvPr/>
          </p:nvSpPr>
          <p:spPr>
            <a:xfrm>
              <a:off x="686352" y="6035958"/>
              <a:ext cx="226421" cy="286939"/>
            </a:xfrm>
            <a:prstGeom prst="rect">
              <a:avLst/>
            </a:prstGeom>
          </p:spPr>
          <p:txBody>
            <a:bodyPr wrap="square" lIns="0" tIns="13426" rIns="0" bIns="0" rtlCol="0">
              <a:noAutofit/>
            </a:bodyPr>
            <a:lstStyle/>
            <a:p>
              <a:pPr marL="12549">
                <a:lnSpc>
                  <a:spcPts val="2115"/>
                </a:lnSpc>
              </a:pPr>
              <a:r>
                <a:rPr lang="es-ES" sz="1976" dirty="0">
                  <a:solidFill>
                    <a:srgbClr val="FFFFFF"/>
                  </a:solidFill>
                  <a:latin typeface="Times New Roman"/>
                  <a:cs typeface="Times New Roman"/>
                </a:rPr>
                <a:t>S</a:t>
              </a:r>
              <a:endParaRPr sz="1976" dirty="0">
                <a:latin typeface="Times New Roman"/>
                <a:cs typeface="Times New Roman"/>
              </a:endParaRPr>
            </a:p>
          </p:txBody>
        </p:sp>
        <p:sp>
          <p:nvSpPr>
            <p:cNvPr id="35" name="object 35"/>
            <p:cNvSpPr txBox="1"/>
            <p:nvPr/>
          </p:nvSpPr>
          <p:spPr>
            <a:xfrm>
              <a:off x="1060996" y="6291287"/>
              <a:ext cx="793204" cy="147611"/>
            </a:xfrm>
            <a:prstGeom prst="rect">
              <a:avLst/>
            </a:prstGeom>
          </p:spPr>
          <p:txBody>
            <a:bodyPr wrap="square" lIns="0" tIns="6400" rIns="0" bIns="0" rtlCol="0">
              <a:noAutofit/>
            </a:bodyPr>
            <a:lstStyle/>
            <a:p>
              <a:pPr marL="12700">
                <a:lnSpc>
                  <a:spcPts val="1045"/>
                </a:lnSpc>
              </a:pPr>
              <a:r>
                <a:rPr lang="es-ES" sz="1000" spc="15" dirty="0">
                  <a:latin typeface="Malgun Gothic"/>
                  <a:cs typeface="Malgun Gothic"/>
                </a:rPr>
                <a:t>1P 2:5</a:t>
              </a:r>
              <a:endParaRPr lang="es-ES" sz="1000" dirty="0">
                <a:latin typeface="Malgun Gothic"/>
                <a:cs typeface="Malgun Gothic"/>
              </a:endParaRPr>
            </a:p>
          </p:txBody>
        </p:sp>
        <p:sp>
          <p:nvSpPr>
            <p:cNvPr id="33" name="object 33"/>
            <p:cNvSpPr txBox="1"/>
            <p:nvPr/>
          </p:nvSpPr>
          <p:spPr>
            <a:xfrm>
              <a:off x="969184"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2" name="object 32"/>
            <p:cNvSpPr txBox="1"/>
            <p:nvPr/>
          </p:nvSpPr>
          <p:spPr>
            <a:xfrm>
              <a:off x="3244460" y="917168"/>
              <a:ext cx="1731288" cy="156512"/>
            </a:xfrm>
            <a:prstGeom prst="rect">
              <a:avLst/>
            </a:prstGeom>
          </p:spPr>
          <p:txBody>
            <a:bodyPr wrap="square" lIns="0" tIns="0" rIns="0" bIns="0" rtlCol="0">
              <a:noAutofit/>
            </a:bodyPr>
            <a:lstStyle/>
            <a:p>
              <a:pPr marL="25097">
                <a:lnSpc>
                  <a:spcPts val="988"/>
                </a:lnSpc>
              </a:pPr>
              <a:endParaRPr sz="988" dirty="0"/>
            </a:p>
          </p:txBody>
        </p:sp>
        <p:sp>
          <p:nvSpPr>
            <p:cNvPr id="31" name="object 31"/>
            <p:cNvSpPr txBox="1"/>
            <p:nvPr/>
          </p:nvSpPr>
          <p:spPr>
            <a:xfrm>
              <a:off x="969184"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30" name="object 30"/>
            <p:cNvSpPr txBox="1"/>
            <p:nvPr/>
          </p:nvSpPr>
          <p:spPr>
            <a:xfrm>
              <a:off x="3244460" y="1181269"/>
              <a:ext cx="1731288" cy="156512"/>
            </a:xfrm>
            <a:prstGeom prst="rect">
              <a:avLst/>
            </a:prstGeom>
          </p:spPr>
          <p:txBody>
            <a:bodyPr wrap="square" lIns="0" tIns="0" rIns="0" bIns="0" rtlCol="0">
              <a:noAutofit/>
            </a:bodyPr>
            <a:lstStyle/>
            <a:p>
              <a:pPr marL="25097">
                <a:lnSpc>
                  <a:spcPts val="988"/>
                </a:lnSpc>
              </a:pPr>
              <a:endParaRPr sz="988" dirty="0"/>
            </a:p>
          </p:txBody>
        </p:sp>
        <p:sp>
          <p:nvSpPr>
            <p:cNvPr id="29" name="object 29"/>
            <p:cNvSpPr txBox="1"/>
            <p:nvPr/>
          </p:nvSpPr>
          <p:spPr>
            <a:xfrm>
              <a:off x="969184"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8" name="object 28"/>
            <p:cNvSpPr txBox="1"/>
            <p:nvPr/>
          </p:nvSpPr>
          <p:spPr>
            <a:xfrm>
              <a:off x="3244460" y="1456603"/>
              <a:ext cx="1731288" cy="156512"/>
            </a:xfrm>
            <a:prstGeom prst="rect">
              <a:avLst/>
            </a:prstGeom>
          </p:spPr>
          <p:txBody>
            <a:bodyPr wrap="square" lIns="0" tIns="0" rIns="0" bIns="0" rtlCol="0">
              <a:noAutofit/>
            </a:bodyPr>
            <a:lstStyle/>
            <a:p>
              <a:pPr marL="25097">
                <a:lnSpc>
                  <a:spcPts val="988"/>
                </a:lnSpc>
              </a:pPr>
              <a:endParaRPr sz="988" dirty="0"/>
            </a:p>
          </p:txBody>
        </p:sp>
        <p:sp>
          <p:nvSpPr>
            <p:cNvPr id="27" name="object 27"/>
            <p:cNvSpPr txBox="1"/>
            <p:nvPr/>
          </p:nvSpPr>
          <p:spPr>
            <a:xfrm>
              <a:off x="969184"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6" name="object 26"/>
            <p:cNvSpPr txBox="1"/>
            <p:nvPr/>
          </p:nvSpPr>
          <p:spPr>
            <a:xfrm>
              <a:off x="3244460" y="1720706"/>
              <a:ext cx="1731288" cy="156512"/>
            </a:xfrm>
            <a:prstGeom prst="rect">
              <a:avLst/>
            </a:prstGeom>
          </p:spPr>
          <p:txBody>
            <a:bodyPr wrap="square" lIns="0" tIns="0" rIns="0" bIns="0" rtlCol="0">
              <a:noAutofit/>
            </a:bodyPr>
            <a:lstStyle/>
            <a:p>
              <a:pPr marL="25097">
                <a:lnSpc>
                  <a:spcPts val="988"/>
                </a:lnSpc>
              </a:pPr>
              <a:endParaRPr sz="988" dirty="0"/>
            </a:p>
          </p:txBody>
        </p:sp>
        <p:sp>
          <p:nvSpPr>
            <p:cNvPr id="25" name="object 25"/>
            <p:cNvSpPr txBox="1"/>
            <p:nvPr/>
          </p:nvSpPr>
          <p:spPr>
            <a:xfrm>
              <a:off x="969184"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4" name="object 24"/>
            <p:cNvSpPr txBox="1"/>
            <p:nvPr/>
          </p:nvSpPr>
          <p:spPr>
            <a:xfrm>
              <a:off x="3244460" y="2739858"/>
              <a:ext cx="1731288" cy="156512"/>
            </a:xfrm>
            <a:prstGeom prst="rect">
              <a:avLst/>
            </a:prstGeom>
          </p:spPr>
          <p:txBody>
            <a:bodyPr wrap="square" lIns="0" tIns="0" rIns="0" bIns="0" rtlCol="0">
              <a:noAutofit/>
            </a:bodyPr>
            <a:lstStyle/>
            <a:p>
              <a:pPr marL="25097">
                <a:lnSpc>
                  <a:spcPts val="988"/>
                </a:lnSpc>
              </a:pPr>
              <a:endParaRPr sz="988" dirty="0"/>
            </a:p>
          </p:txBody>
        </p:sp>
        <p:sp>
          <p:nvSpPr>
            <p:cNvPr id="23" name="object 23"/>
            <p:cNvSpPr txBox="1"/>
            <p:nvPr/>
          </p:nvSpPr>
          <p:spPr>
            <a:xfrm>
              <a:off x="969184"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2" name="object 22"/>
            <p:cNvSpPr txBox="1"/>
            <p:nvPr/>
          </p:nvSpPr>
          <p:spPr>
            <a:xfrm>
              <a:off x="3244460" y="3003960"/>
              <a:ext cx="1731288" cy="156512"/>
            </a:xfrm>
            <a:prstGeom prst="rect">
              <a:avLst/>
            </a:prstGeom>
          </p:spPr>
          <p:txBody>
            <a:bodyPr wrap="square" lIns="0" tIns="0" rIns="0" bIns="0" rtlCol="0">
              <a:noAutofit/>
            </a:bodyPr>
            <a:lstStyle/>
            <a:p>
              <a:pPr marL="25097">
                <a:lnSpc>
                  <a:spcPts val="988"/>
                </a:lnSpc>
              </a:pPr>
              <a:endParaRPr sz="988" dirty="0"/>
            </a:p>
          </p:txBody>
        </p:sp>
        <p:sp>
          <p:nvSpPr>
            <p:cNvPr id="21" name="object 21"/>
            <p:cNvSpPr txBox="1"/>
            <p:nvPr/>
          </p:nvSpPr>
          <p:spPr>
            <a:xfrm>
              <a:off x="969184"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20" name="object 20"/>
            <p:cNvSpPr txBox="1"/>
            <p:nvPr/>
          </p:nvSpPr>
          <p:spPr>
            <a:xfrm>
              <a:off x="3244460" y="3279295"/>
              <a:ext cx="1731288" cy="156512"/>
            </a:xfrm>
            <a:prstGeom prst="rect">
              <a:avLst/>
            </a:prstGeom>
          </p:spPr>
          <p:txBody>
            <a:bodyPr wrap="square" lIns="0" tIns="0" rIns="0" bIns="0" rtlCol="0">
              <a:noAutofit/>
            </a:bodyPr>
            <a:lstStyle/>
            <a:p>
              <a:pPr marL="25097">
                <a:lnSpc>
                  <a:spcPts val="988"/>
                </a:lnSpc>
              </a:pPr>
              <a:endParaRPr sz="988" dirty="0"/>
            </a:p>
          </p:txBody>
        </p:sp>
        <p:sp>
          <p:nvSpPr>
            <p:cNvPr id="19" name="object 19"/>
            <p:cNvSpPr txBox="1"/>
            <p:nvPr/>
          </p:nvSpPr>
          <p:spPr>
            <a:xfrm>
              <a:off x="969184"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8" name="object 18"/>
            <p:cNvSpPr txBox="1"/>
            <p:nvPr/>
          </p:nvSpPr>
          <p:spPr>
            <a:xfrm>
              <a:off x="3244460" y="3543397"/>
              <a:ext cx="1731288" cy="156512"/>
            </a:xfrm>
            <a:prstGeom prst="rect">
              <a:avLst/>
            </a:prstGeom>
          </p:spPr>
          <p:txBody>
            <a:bodyPr wrap="square" lIns="0" tIns="0" rIns="0" bIns="0" rtlCol="0">
              <a:noAutofit/>
            </a:bodyPr>
            <a:lstStyle/>
            <a:p>
              <a:pPr marL="25097">
                <a:lnSpc>
                  <a:spcPts val="988"/>
                </a:lnSpc>
              </a:pPr>
              <a:endParaRPr sz="988" dirty="0"/>
            </a:p>
          </p:txBody>
        </p:sp>
        <p:sp>
          <p:nvSpPr>
            <p:cNvPr id="17" name="object 17"/>
            <p:cNvSpPr txBox="1"/>
            <p:nvPr/>
          </p:nvSpPr>
          <p:spPr>
            <a:xfrm>
              <a:off x="969184"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6" name="object 16"/>
            <p:cNvSpPr txBox="1"/>
            <p:nvPr/>
          </p:nvSpPr>
          <p:spPr>
            <a:xfrm>
              <a:off x="3244460" y="4558854"/>
              <a:ext cx="1731288" cy="156512"/>
            </a:xfrm>
            <a:prstGeom prst="rect">
              <a:avLst/>
            </a:prstGeom>
          </p:spPr>
          <p:txBody>
            <a:bodyPr wrap="square" lIns="0" tIns="0" rIns="0" bIns="0" rtlCol="0">
              <a:noAutofit/>
            </a:bodyPr>
            <a:lstStyle/>
            <a:p>
              <a:pPr marL="25097">
                <a:lnSpc>
                  <a:spcPts val="988"/>
                </a:lnSpc>
              </a:pPr>
              <a:endParaRPr sz="988" dirty="0"/>
            </a:p>
          </p:txBody>
        </p:sp>
        <p:sp>
          <p:nvSpPr>
            <p:cNvPr id="15" name="object 15"/>
            <p:cNvSpPr txBox="1"/>
            <p:nvPr/>
          </p:nvSpPr>
          <p:spPr>
            <a:xfrm>
              <a:off x="969184"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4" name="object 14"/>
            <p:cNvSpPr txBox="1"/>
            <p:nvPr/>
          </p:nvSpPr>
          <p:spPr>
            <a:xfrm>
              <a:off x="3244460" y="4822955"/>
              <a:ext cx="1731288" cy="156512"/>
            </a:xfrm>
            <a:prstGeom prst="rect">
              <a:avLst/>
            </a:prstGeom>
          </p:spPr>
          <p:txBody>
            <a:bodyPr wrap="square" lIns="0" tIns="0" rIns="0" bIns="0" rtlCol="0">
              <a:noAutofit/>
            </a:bodyPr>
            <a:lstStyle/>
            <a:p>
              <a:pPr marL="25097">
                <a:lnSpc>
                  <a:spcPts val="988"/>
                </a:lnSpc>
              </a:pPr>
              <a:endParaRPr sz="988" dirty="0"/>
            </a:p>
          </p:txBody>
        </p:sp>
        <p:sp>
          <p:nvSpPr>
            <p:cNvPr id="13" name="object 13"/>
            <p:cNvSpPr txBox="1"/>
            <p:nvPr/>
          </p:nvSpPr>
          <p:spPr>
            <a:xfrm>
              <a:off x="969184"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2" name="object 12"/>
            <p:cNvSpPr txBox="1"/>
            <p:nvPr/>
          </p:nvSpPr>
          <p:spPr>
            <a:xfrm>
              <a:off x="3244460" y="5098288"/>
              <a:ext cx="1731288" cy="156512"/>
            </a:xfrm>
            <a:prstGeom prst="rect">
              <a:avLst/>
            </a:prstGeom>
          </p:spPr>
          <p:txBody>
            <a:bodyPr wrap="square" lIns="0" tIns="0" rIns="0" bIns="0" rtlCol="0">
              <a:noAutofit/>
            </a:bodyPr>
            <a:lstStyle/>
            <a:p>
              <a:pPr marL="25097">
                <a:lnSpc>
                  <a:spcPts val="988"/>
                </a:lnSpc>
              </a:pPr>
              <a:endParaRPr sz="988" dirty="0"/>
            </a:p>
          </p:txBody>
        </p:sp>
        <p:sp>
          <p:nvSpPr>
            <p:cNvPr id="11" name="object 11"/>
            <p:cNvSpPr txBox="1"/>
            <p:nvPr/>
          </p:nvSpPr>
          <p:spPr>
            <a:xfrm>
              <a:off x="969184"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10" name="object 10"/>
            <p:cNvSpPr txBox="1"/>
            <p:nvPr/>
          </p:nvSpPr>
          <p:spPr>
            <a:xfrm>
              <a:off x="3244460" y="5362392"/>
              <a:ext cx="1731288" cy="156512"/>
            </a:xfrm>
            <a:prstGeom prst="rect">
              <a:avLst/>
            </a:prstGeom>
          </p:spPr>
          <p:txBody>
            <a:bodyPr wrap="square" lIns="0" tIns="0" rIns="0" bIns="0" rtlCol="0">
              <a:noAutofit/>
            </a:bodyPr>
            <a:lstStyle/>
            <a:p>
              <a:pPr marL="25097">
                <a:lnSpc>
                  <a:spcPts val="988"/>
                </a:lnSpc>
              </a:pPr>
              <a:endParaRPr sz="988" dirty="0"/>
            </a:p>
          </p:txBody>
        </p:sp>
        <p:sp>
          <p:nvSpPr>
            <p:cNvPr id="9" name="object 9"/>
            <p:cNvSpPr txBox="1"/>
            <p:nvPr/>
          </p:nvSpPr>
          <p:spPr>
            <a:xfrm>
              <a:off x="969184"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8" name="object 8"/>
            <p:cNvSpPr txBox="1"/>
            <p:nvPr/>
          </p:nvSpPr>
          <p:spPr>
            <a:xfrm>
              <a:off x="3244460" y="6407425"/>
              <a:ext cx="1731288" cy="156512"/>
            </a:xfrm>
            <a:prstGeom prst="rect">
              <a:avLst/>
            </a:prstGeom>
          </p:spPr>
          <p:txBody>
            <a:bodyPr wrap="square" lIns="0" tIns="0" rIns="0" bIns="0" rtlCol="0">
              <a:noAutofit/>
            </a:bodyPr>
            <a:lstStyle/>
            <a:p>
              <a:pPr marL="25097">
                <a:lnSpc>
                  <a:spcPts val="988"/>
                </a:lnSpc>
              </a:pPr>
              <a:endParaRPr sz="988" dirty="0"/>
            </a:p>
          </p:txBody>
        </p:sp>
        <p:sp>
          <p:nvSpPr>
            <p:cNvPr id="7" name="object 7"/>
            <p:cNvSpPr txBox="1"/>
            <p:nvPr/>
          </p:nvSpPr>
          <p:spPr>
            <a:xfrm>
              <a:off x="969184"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6" name="object 6"/>
            <p:cNvSpPr txBox="1"/>
            <p:nvPr/>
          </p:nvSpPr>
          <p:spPr>
            <a:xfrm>
              <a:off x="3244460" y="6671526"/>
              <a:ext cx="1731288" cy="156512"/>
            </a:xfrm>
            <a:prstGeom prst="rect">
              <a:avLst/>
            </a:prstGeom>
          </p:spPr>
          <p:txBody>
            <a:bodyPr wrap="square" lIns="0" tIns="0" rIns="0" bIns="0" rtlCol="0">
              <a:noAutofit/>
            </a:bodyPr>
            <a:lstStyle/>
            <a:p>
              <a:pPr marL="25097">
                <a:lnSpc>
                  <a:spcPts val="988"/>
                </a:lnSpc>
              </a:pPr>
              <a:endParaRPr sz="988" dirty="0"/>
            </a:p>
          </p:txBody>
        </p:sp>
        <p:sp>
          <p:nvSpPr>
            <p:cNvPr id="5" name="object 5"/>
            <p:cNvSpPr txBox="1"/>
            <p:nvPr/>
          </p:nvSpPr>
          <p:spPr>
            <a:xfrm>
              <a:off x="969184"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4" name="object 4"/>
            <p:cNvSpPr txBox="1"/>
            <p:nvPr/>
          </p:nvSpPr>
          <p:spPr>
            <a:xfrm>
              <a:off x="3244460" y="6946861"/>
              <a:ext cx="1731288" cy="156512"/>
            </a:xfrm>
            <a:prstGeom prst="rect">
              <a:avLst/>
            </a:prstGeom>
          </p:spPr>
          <p:txBody>
            <a:bodyPr wrap="square" lIns="0" tIns="0" rIns="0" bIns="0" rtlCol="0">
              <a:noAutofit/>
            </a:bodyPr>
            <a:lstStyle/>
            <a:p>
              <a:pPr marL="25097">
                <a:lnSpc>
                  <a:spcPts val="988"/>
                </a:lnSpc>
              </a:pPr>
              <a:endParaRPr sz="988" dirty="0"/>
            </a:p>
          </p:txBody>
        </p:sp>
        <p:sp>
          <p:nvSpPr>
            <p:cNvPr id="3" name="object 3"/>
            <p:cNvSpPr txBox="1"/>
            <p:nvPr/>
          </p:nvSpPr>
          <p:spPr>
            <a:xfrm>
              <a:off x="969184" y="7210962"/>
              <a:ext cx="1731288" cy="156512"/>
            </a:xfrm>
            <a:prstGeom prst="rect">
              <a:avLst/>
            </a:prstGeom>
          </p:spPr>
          <p:txBody>
            <a:bodyPr wrap="square" lIns="0" tIns="0" rIns="0" bIns="0" rtlCol="0">
              <a:noAutofit/>
            </a:bodyPr>
            <a:lstStyle/>
            <a:p>
              <a:pPr marL="25097">
                <a:lnSpc>
                  <a:spcPts val="988"/>
                </a:lnSpc>
              </a:pPr>
              <a:endParaRPr sz="988" dirty="0"/>
            </a:p>
          </p:txBody>
        </p:sp>
        <p:sp>
          <p:nvSpPr>
            <p:cNvPr id="2" name="object 2"/>
            <p:cNvSpPr txBox="1"/>
            <p:nvPr/>
          </p:nvSpPr>
          <p:spPr>
            <a:xfrm>
              <a:off x="3244460" y="7210962"/>
              <a:ext cx="1731288" cy="156512"/>
            </a:xfrm>
            <a:prstGeom prst="rect">
              <a:avLst/>
            </a:prstGeom>
          </p:spPr>
          <p:txBody>
            <a:bodyPr wrap="square" lIns="0" tIns="0" rIns="0" bIns="0" rtlCol="0">
              <a:noAutofit/>
            </a:bodyPr>
            <a:lstStyle/>
            <a:p>
              <a:pPr marL="25097">
                <a:lnSpc>
                  <a:spcPts val="988"/>
                </a:lnSpc>
              </a:pPr>
              <a:endParaRPr sz="988" dirty="0"/>
            </a:p>
          </p:txBody>
        </p:sp>
      </p:grpSp>
      <p:sp>
        <p:nvSpPr>
          <p:cNvPr id="119" name="object 34">
            <a:extLst>
              <a:ext uri="{FF2B5EF4-FFF2-40B4-BE49-F238E27FC236}">
                <a16:creationId xmlns:a16="http://schemas.microsoft.com/office/drawing/2014/main" id="{2B00CC0D-D456-4B87-8F63-4E5ECA11A592}"/>
              </a:ext>
            </a:extLst>
          </p:cNvPr>
          <p:cNvSpPr txBox="1"/>
          <p:nvPr/>
        </p:nvSpPr>
        <p:spPr>
          <a:xfrm>
            <a:off x="5014301" y="7559915"/>
            <a:ext cx="215038" cy="139411"/>
          </a:xfrm>
          <a:prstGeom prst="rect">
            <a:avLst/>
          </a:prstGeom>
        </p:spPr>
        <p:txBody>
          <a:bodyPr wrap="square" lIns="0" tIns="6681" rIns="0" bIns="0" rtlCol="0">
            <a:noAutofit/>
          </a:bodyPr>
          <a:lstStyle/>
          <a:p>
            <a:pPr marL="12549">
              <a:lnSpc>
                <a:spcPts val="1053"/>
              </a:lnSpc>
            </a:pPr>
            <a:r>
              <a:rPr lang="es-ES" sz="988" dirty="0">
                <a:latin typeface="Times New Roman"/>
                <a:cs typeface="Times New Roman"/>
              </a:rPr>
              <a:t>17</a:t>
            </a:r>
            <a:endParaRPr sz="988" dirty="0">
              <a:latin typeface="Times New Roman"/>
              <a:cs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그룹 5">
            <a:extLst>
              <a:ext uri="{FF2B5EF4-FFF2-40B4-BE49-F238E27FC236}">
                <a16:creationId xmlns:a16="http://schemas.microsoft.com/office/drawing/2014/main" id="{0794E4A7-06C5-4FB9-B21D-41F22714C90B}"/>
              </a:ext>
            </a:extLst>
          </p:cNvPr>
          <p:cNvGrpSpPr/>
          <p:nvPr/>
        </p:nvGrpSpPr>
        <p:grpSpPr>
          <a:xfrm>
            <a:off x="0" y="-12"/>
            <a:ext cx="5471998" cy="7992008"/>
            <a:chOff x="0" y="-12"/>
            <a:chExt cx="5471998" cy="7992008"/>
          </a:xfrm>
        </p:grpSpPr>
        <p:sp>
          <p:nvSpPr>
            <p:cNvPr id="8" name="object 8"/>
            <p:cNvSpPr/>
            <p:nvPr/>
          </p:nvSpPr>
          <p:spPr>
            <a:xfrm>
              <a:off x="116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19" name="object 19"/>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L="230249">
                <a:lnSpc>
                  <a:spcPct val="97574"/>
                </a:lnSpc>
                <a:spcBef>
                  <a:spcPts val="59000"/>
                </a:spcBef>
              </a:pPr>
              <a:r>
                <a:rPr sz="1200" b="1" spc="64" dirty="0">
                  <a:latin typeface="Consolas"/>
                  <a:cs typeface="Consolas"/>
                </a:rPr>
                <a:t>7</a:t>
              </a:r>
              <a:endParaRPr sz="1200">
                <a:latin typeface="Consolas"/>
                <a:cs typeface="Consolas"/>
              </a:endParaRPr>
            </a:p>
          </p:txBody>
        </p:sp>
        <p:sp>
          <p:nvSpPr>
            <p:cNvPr id="9" name="object 9"/>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249900"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1" name="object 11"/>
            <p:cNvSpPr/>
            <p:nvPr/>
          </p:nvSpPr>
          <p:spPr>
            <a:xfrm>
              <a:off x="49722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2" name="object 12"/>
            <p:cNvSpPr/>
            <p:nvPr/>
          </p:nvSpPr>
          <p:spPr>
            <a:xfrm>
              <a:off x="49722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3" name="object 13"/>
            <p:cNvSpPr/>
            <p:nvPr/>
          </p:nvSpPr>
          <p:spPr>
            <a:xfrm>
              <a:off x="300700"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4" name="object 14"/>
            <p:cNvSpPr/>
            <p:nvPr/>
          </p:nvSpPr>
          <p:spPr>
            <a:xfrm>
              <a:off x="300700"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0"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8DD7F7"/>
            </a:solidFill>
          </p:spPr>
          <p:txBody>
            <a:bodyPr wrap="square" lIns="0" tIns="0" rIns="0" bIns="0" rtlCol="0">
              <a:noAutofit/>
            </a:bodyPr>
            <a:lstStyle/>
            <a:p>
              <a:endParaRPr/>
            </a:p>
          </p:txBody>
        </p:sp>
        <p:sp>
          <p:nvSpPr>
            <p:cNvPr id="16" name="object 16"/>
            <p:cNvSpPr/>
            <p:nvPr/>
          </p:nvSpPr>
          <p:spPr>
            <a:xfrm>
              <a:off x="410905" y="446167"/>
              <a:ext cx="918617" cy="1037836"/>
            </a:xfrm>
            <a:prstGeom prst="rect">
              <a:avLst/>
            </a:prstGeom>
            <a:blipFill>
              <a:blip r:embed="rId2" cstate="print"/>
              <a:stretch>
                <a:fillRect/>
              </a:stretch>
            </a:blipFill>
          </p:spPr>
          <p:txBody>
            <a:bodyPr wrap="square" lIns="0" tIns="0" rIns="0" bIns="0" rtlCol="0">
              <a:noAutofit/>
            </a:bodyPr>
            <a:lstStyle/>
            <a:p>
              <a:endParaRPr/>
            </a:p>
          </p:txBody>
        </p:sp>
        <p:sp>
          <p:nvSpPr>
            <p:cNvPr id="17" name="object 17"/>
            <p:cNvSpPr/>
            <p:nvPr/>
          </p:nvSpPr>
          <p:spPr>
            <a:xfrm>
              <a:off x="1217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8" name="object 18"/>
            <p:cNvSpPr/>
            <p:nvPr/>
          </p:nvSpPr>
          <p:spPr>
            <a:xfrm>
              <a:off x="1009904" y="5274307"/>
              <a:ext cx="3099777" cy="2310399"/>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p:nvPr/>
          </p:nvSpPr>
          <p:spPr>
            <a:xfrm>
              <a:off x="5328005"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5" name="object 5"/>
            <p:cNvSpPr txBox="1"/>
            <p:nvPr/>
          </p:nvSpPr>
          <p:spPr>
            <a:xfrm>
              <a:off x="1523376" y="1093600"/>
              <a:ext cx="1365874" cy="254000"/>
            </a:xfrm>
            <a:prstGeom prst="rect">
              <a:avLst/>
            </a:prstGeom>
          </p:spPr>
          <p:txBody>
            <a:bodyPr wrap="square" lIns="0" tIns="12700" rIns="0" bIns="0" rtlCol="0">
              <a:noAutofit/>
            </a:bodyPr>
            <a:lstStyle/>
            <a:p>
              <a:pPr marL="12700">
                <a:lnSpc>
                  <a:spcPts val="2000"/>
                </a:lnSpc>
              </a:pPr>
              <a:r>
                <a:rPr lang="es-ES" sz="1800" dirty="0">
                  <a:solidFill>
                    <a:srgbClr val="00ADEF"/>
                  </a:solidFill>
                  <a:latin typeface="Times New Roman" panose="02020603050405020304" pitchFamily="18" charset="0"/>
                  <a:cs typeface="Times New Roman" panose="02020603050405020304" pitchFamily="18" charset="0"/>
                </a:rPr>
                <a:t>Agua dulce</a:t>
              </a:r>
              <a:endParaRPr sz="1800" dirty="0">
                <a:latin typeface="Times New Roman" panose="02020603050405020304" pitchFamily="18" charset="0"/>
                <a:cs typeface="Times New Roman" panose="02020603050405020304" pitchFamily="18" charset="0"/>
              </a:endParaRPr>
            </a:p>
          </p:txBody>
        </p:sp>
        <p:sp>
          <p:nvSpPr>
            <p:cNvPr id="4" name="object 4"/>
            <p:cNvSpPr txBox="1"/>
            <p:nvPr/>
          </p:nvSpPr>
          <p:spPr>
            <a:xfrm>
              <a:off x="442663" y="1585724"/>
              <a:ext cx="4396420" cy="2463698"/>
            </a:xfrm>
            <a:prstGeom prst="rect">
              <a:avLst/>
            </a:prstGeom>
          </p:spPr>
          <p:txBody>
            <a:bodyPr wrap="square" lIns="0" tIns="6604" rIns="0" bIns="0" rtlCol="0">
              <a:noAutofit/>
            </a:bodyPr>
            <a:lstStyle/>
            <a:p>
              <a:pPr marL="12700" marR="5703" indent="108013" algn="just">
                <a:lnSpc>
                  <a:spcPts val="1200"/>
                </a:lnSpc>
              </a:pPr>
              <a:r>
                <a:rPr lang="es-ES" sz="900" dirty="0">
                  <a:latin typeface="Malgun Gothic" panose="020B0503020000020004" pitchFamily="34" charset="-127"/>
                  <a:ea typeface="Malgun Gothic" panose="020B0503020000020004" pitchFamily="34" charset="-127"/>
                  <a:cs typeface="Malgun Gothic"/>
                </a:rPr>
                <a:t>El río Amazonas de Brasil tiene el estuario más grande del mundo. Como tiene 70 mil kilómetros cuadrados, es imposible ver ambos cerros, por lo que la persona que va por primera vez se equivoca pensando que no está en el río, sino que todavía está en medio del mar.</a:t>
              </a:r>
            </a:p>
            <a:p>
              <a:pPr marL="12700" marR="5703" indent="108013" algn="just">
                <a:lnSpc>
                  <a:spcPts val="1200"/>
                </a:lnSpc>
              </a:pPr>
              <a:r>
                <a:rPr lang="es-ES" sz="900" dirty="0">
                  <a:latin typeface="Malgun Gothic" panose="020B0503020000020004" pitchFamily="34" charset="-127"/>
                  <a:ea typeface="Malgun Gothic" panose="020B0503020000020004" pitchFamily="34" charset="-127"/>
                  <a:cs typeface="Malgun Gothic"/>
                </a:rPr>
                <a:t>Un barco a la deriva en el Océano Atlántico por una tormenta llegó a este estuario para obtener agua potable. En la carta de navegación, claramente era hora de llegar al estuario del Amazonas, pero el cerro aún no era visible. Justo había un barco que estaba navegando hacia abajo, una persona del barco gritó:</a:t>
              </a:r>
            </a:p>
            <a:p>
              <a:pPr marL="12700" marR="5703" indent="108013" algn="just">
                <a:lnSpc>
                  <a:spcPts val="1200"/>
                </a:lnSpc>
              </a:pPr>
              <a:r>
                <a:rPr lang="es-ES" sz="900" dirty="0">
                  <a:latin typeface="Malgun Gothic" panose="020B0503020000020004" pitchFamily="34" charset="-127"/>
                  <a:ea typeface="Malgun Gothic" panose="020B0503020000020004" pitchFamily="34" charset="-127"/>
                  <a:cs typeface="Malgun Gothic"/>
                </a:rPr>
                <a:t>“Estoy buscando agua potable, ¿en qué dirección está el río Amazonas?"</a:t>
              </a:r>
            </a:p>
            <a:p>
              <a:pPr marL="12700" marR="5703" indent="108013" algn="just">
                <a:lnSpc>
                  <a:spcPts val="1200"/>
                </a:lnSpc>
              </a:pPr>
              <a:r>
                <a:rPr lang="es-ES" sz="900" dirty="0">
                  <a:latin typeface="Malgun Gothic" panose="020B0503020000020004" pitchFamily="34" charset="-127"/>
                  <a:ea typeface="Malgun Gothic" panose="020B0503020000020004" pitchFamily="34" charset="-127"/>
                  <a:cs typeface="Malgun Gothic"/>
                </a:rPr>
                <a:t>Un grito volvió desde allí.</a:t>
              </a:r>
            </a:p>
            <a:p>
              <a:pPr marL="12700" marR="5703" indent="108013" algn="just">
                <a:lnSpc>
                  <a:spcPts val="1200"/>
                </a:lnSpc>
              </a:pPr>
              <a:r>
                <a:rPr lang="es-ES" sz="900" dirty="0">
                  <a:latin typeface="Malgun Gothic" panose="020B0503020000020004" pitchFamily="34" charset="-127"/>
                  <a:ea typeface="Malgun Gothic" panose="020B0503020000020004" pitchFamily="34" charset="-127"/>
                  <a:cs typeface="Arial"/>
                </a:rPr>
                <a:t>“Ya estáis en medio del agua dulce. Simplemente baje la botella y sáquela.”</a:t>
              </a:r>
              <a:endParaRPr sz="900" dirty="0">
                <a:latin typeface="Malgun Gothic" panose="020B0503020000020004" pitchFamily="34" charset="-127"/>
                <a:ea typeface="Malgun Gothic" panose="020B0503020000020004" pitchFamily="34" charset="-127"/>
                <a:cs typeface="Arial"/>
              </a:endParaRPr>
            </a:p>
            <a:p>
              <a:pPr marL="12700" indent="108013" algn="just">
                <a:lnSpc>
                  <a:spcPts val="1200"/>
                </a:lnSpc>
                <a:spcBef>
                  <a:spcPts val="40"/>
                </a:spcBef>
              </a:pPr>
              <a:r>
                <a:rPr lang="es-ES" sz="900" dirty="0">
                  <a:latin typeface="Malgun Gothic" panose="020B0503020000020004" pitchFamily="34" charset="-127"/>
                  <a:ea typeface="Malgun Gothic" panose="020B0503020000020004" pitchFamily="34" charset="-127"/>
                  <a:cs typeface="Malgun Gothic"/>
                </a:rPr>
                <a:t>Ya estamos en medio de la gracia. La promesa de salvación de Dios ya se cumplió con la cruz de Cristo, y estamos como en medio del agua dulce de la salvación. Simplemente hay que bajar la botella. A esto se llama fe. Sólo tienes que aceptar la gracia de Dios (Cristo) que ya está desbordando en ti. La gracia del Señor, como agua viva, será dada gratuitamente a los que bajen la botella.</a:t>
              </a:r>
              <a:endParaRPr sz="900" dirty="0">
                <a:latin typeface="Malgun Gothic" panose="020B0503020000020004" pitchFamily="34" charset="-127"/>
                <a:ea typeface="Malgun Gothic" panose="020B0503020000020004" pitchFamily="34" charset="-127"/>
                <a:cs typeface="Malgun Gothic"/>
              </a:endParaRPr>
            </a:p>
          </p:txBody>
        </p:sp>
        <p:sp>
          <p:nvSpPr>
            <p:cNvPr id="3" name="object 3"/>
            <p:cNvSpPr txBox="1"/>
            <p:nvPr/>
          </p:nvSpPr>
          <p:spPr>
            <a:xfrm>
              <a:off x="442663" y="4264369"/>
              <a:ext cx="4396432" cy="851103"/>
            </a:xfrm>
            <a:prstGeom prst="rect">
              <a:avLst/>
            </a:prstGeom>
          </p:spPr>
          <p:txBody>
            <a:bodyPr wrap="square" lIns="0" tIns="6635" rIns="0" bIns="0" rtlCol="0">
              <a:noAutofit/>
            </a:bodyPr>
            <a:lstStyle/>
            <a:p>
              <a:pPr marR="16785" indent="120650" algn="just">
                <a:lnSpc>
                  <a:spcPts val="1200"/>
                </a:lnSpc>
              </a:pPr>
              <a:r>
                <a:rPr lang="es-ES" sz="900" dirty="0">
                  <a:solidFill>
                    <a:srgbClr val="00ADEF"/>
                  </a:solidFill>
                  <a:latin typeface="Malgun Gothic" panose="020B0503020000020004" pitchFamily="34" charset="-127"/>
                  <a:ea typeface="Malgun Gothic" panose="020B0503020000020004" pitchFamily="34" charset="-127"/>
                  <a:cs typeface="Malgun Gothic"/>
                </a:rPr>
                <a:t>A todos los sedientos: Venid a las aguas; y los que no tienen dinero, venid, comprad y comed. Venid, comprad sin dinero y sin precio, vino y leche. ¿Por qué gastáis el dinero en lo que no es pan, y vuestro trabajo en lo que no sacia? Oídme atentamente, y comed del bien, y se deleitará vuestra alma con grosura. Inclinad vuestro oído, y venid a mí; oíd, y vivirá vuestra alma; y haré con vosotros pacto eterno, las misericordias firmes a David. (Is 55:1~3)</a:t>
              </a:r>
            </a:p>
          </p:txBody>
        </p:sp>
        <p:sp>
          <p:nvSpPr>
            <p:cNvPr id="20" name="object 7">
              <a:extLst>
                <a:ext uri="{FF2B5EF4-FFF2-40B4-BE49-F238E27FC236}">
                  <a16:creationId xmlns:a16="http://schemas.microsoft.com/office/drawing/2014/main" id="{C442DE1D-E520-4673-AF9F-0A0D432DE5A0}"/>
                </a:ext>
              </a:extLst>
            </p:cNvPr>
            <p:cNvSpPr txBox="1"/>
            <p:nvPr/>
          </p:nvSpPr>
          <p:spPr>
            <a:xfrm>
              <a:off x="527050" y="1003300"/>
              <a:ext cx="685800" cy="330200"/>
            </a:xfrm>
            <a:prstGeom prst="rect">
              <a:avLst/>
            </a:prstGeom>
          </p:spPr>
          <p:txBody>
            <a:bodyPr wrap="square" lIns="0" tIns="16160" rIns="0" bIns="0" rtlCol="0" anchor="t">
              <a:noAutofit/>
            </a:bodyPr>
            <a:lstStyle/>
            <a:p>
              <a:pPr marL="12700" algn="ctr">
                <a:lnSpc>
                  <a:spcPts val="2545"/>
                </a:lnSpc>
              </a:pPr>
              <a:r>
                <a:rPr lang="es-ES" sz="1100" b="1" dirty="0">
                  <a:latin typeface="Times New Roman"/>
                  <a:cs typeface="Times New Roman"/>
                </a:rPr>
                <a:t>Alegoría</a:t>
              </a:r>
              <a:endParaRPr sz="1100" b="1" dirty="0">
                <a:latin typeface="Times New Roman"/>
                <a:cs typeface="Times New Roman"/>
              </a:endParaRPr>
            </a:p>
          </p:txBody>
        </p:sp>
      </p:grpSp>
      <p:sp>
        <p:nvSpPr>
          <p:cNvPr id="22" name="object 5">
            <a:extLst>
              <a:ext uri="{FF2B5EF4-FFF2-40B4-BE49-F238E27FC236}">
                <a16:creationId xmlns:a16="http://schemas.microsoft.com/office/drawing/2014/main" id="{0585418C-F6D4-4D35-B163-FB4F2FF58899}"/>
              </a:ext>
            </a:extLst>
          </p:cNvPr>
          <p:cNvSpPr txBox="1"/>
          <p:nvPr/>
        </p:nvSpPr>
        <p:spPr>
          <a:xfrm>
            <a:off x="1719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18</a:t>
            </a:r>
            <a:endParaRPr sz="10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143992" y="0"/>
            <a:ext cx="5211013" cy="7991995"/>
          </a:xfrm>
          <a:custGeom>
            <a:avLst/>
            <a:gdLst/>
            <a:ahLst/>
            <a:cxnLst/>
            <a:rect l="l" t="t" r="r" b="b"/>
            <a:pathLst>
              <a:path w="5211013" h="7991995">
                <a:moveTo>
                  <a:pt x="0" y="7991995"/>
                </a:moveTo>
                <a:lnTo>
                  <a:pt x="5211013" y="7991995"/>
                </a:lnTo>
                <a:lnTo>
                  <a:pt x="5211013" y="0"/>
                </a:lnTo>
                <a:lnTo>
                  <a:pt x="0" y="0"/>
                </a:lnTo>
                <a:lnTo>
                  <a:pt x="0" y="7991995"/>
                </a:lnTo>
                <a:close/>
              </a:path>
            </a:pathLst>
          </a:custGeom>
          <a:solidFill>
            <a:srgbClr val="C6EAFB"/>
          </a:solidFill>
        </p:spPr>
        <p:txBody>
          <a:bodyPr wrap="square" lIns="0" tIns="0" rIns="0" bIns="0" rtlCol="0">
            <a:noAutofit/>
          </a:bodyPr>
          <a:lstStyle/>
          <a:p>
            <a:endParaRPr/>
          </a:p>
        </p:txBody>
      </p:sp>
      <p:sp>
        <p:nvSpPr>
          <p:cNvPr id="24" name="object 24"/>
          <p:cNvSpPr txBox="1"/>
          <p:nvPr/>
        </p:nvSpPr>
        <p:spPr>
          <a:xfrm>
            <a:off x="0" y="0"/>
            <a:ext cx="5471998" cy="7991995"/>
          </a:xfrm>
          <a:prstGeom prst="rect">
            <a:avLst/>
          </a:prstGeom>
        </p:spPr>
        <p:txBody>
          <a:bodyPr wrap="square" lIns="0" tIns="5408" rIns="0" bIns="0" rtlCol="0">
            <a:noAutofit/>
          </a:bodyPr>
          <a:lstStyle/>
          <a:p>
            <a:pPr>
              <a:lnSpc>
                <a:spcPts val="750"/>
              </a:lnSpc>
            </a:pPr>
            <a:endParaRPr sz="750"/>
          </a:p>
          <a:p>
            <a:pPr marR="278794" algn="r">
              <a:lnSpc>
                <a:spcPct val="97574"/>
              </a:lnSpc>
              <a:spcBef>
                <a:spcPts val="59000"/>
              </a:spcBef>
            </a:pPr>
            <a:r>
              <a:rPr sz="1200" b="1" spc="64" dirty="0">
                <a:latin typeface="Consolas"/>
                <a:cs typeface="Consolas"/>
              </a:rPr>
              <a:t>8</a:t>
            </a:r>
            <a:endParaRPr sz="1200">
              <a:latin typeface="Consolas"/>
              <a:cs typeface="Consolas"/>
            </a:endParaRPr>
          </a:p>
        </p:txBody>
      </p:sp>
      <p:sp>
        <p:nvSpPr>
          <p:cNvPr id="12" name="object 12"/>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3" name="object 13"/>
          <p:cNvSpPr/>
          <p:nvPr/>
        </p:nvSpPr>
        <p:spPr>
          <a:xfrm>
            <a:off x="383299" y="323996"/>
            <a:ext cx="4823993" cy="7344003"/>
          </a:xfrm>
          <a:custGeom>
            <a:avLst/>
            <a:gdLst/>
            <a:ahLst/>
            <a:cxnLst/>
            <a:rect l="l" t="t" r="r" b="b"/>
            <a:pathLst>
              <a:path w="4823993" h="7344003">
                <a:moveTo>
                  <a:pt x="152400" y="0"/>
                </a:moveTo>
                <a:lnTo>
                  <a:pt x="152400" y="101600"/>
                </a:lnTo>
                <a:lnTo>
                  <a:pt x="101600" y="101600"/>
                </a:lnTo>
                <a:lnTo>
                  <a:pt x="101600" y="152400"/>
                </a:lnTo>
                <a:lnTo>
                  <a:pt x="0" y="152400"/>
                </a:lnTo>
                <a:lnTo>
                  <a:pt x="0" y="7191603"/>
                </a:lnTo>
                <a:lnTo>
                  <a:pt x="101600" y="7191603"/>
                </a:lnTo>
                <a:lnTo>
                  <a:pt x="101600" y="7242403"/>
                </a:lnTo>
                <a:lnTo>
                  <a:pt x="152400" y="7242403"/>
                </a:lnTo>
                <a:lnTo>
                  <a:pt x="152400" y="7344003"/>
                </a:lnTo>
                <a:lnTo>
                  <a:pt x="4671593" y="7344003"/>
                </a:lnTo>
                <a:lnTo>
                  <a:pt x="4671593" y="7242403"/>
                </a:lnTo>
                <a:lnTo>
                  <a:pt x="4722393" y="7242403"/>
                </a:lnTo>
                <a:lnTo>
                  <a:pt x="4722393" y="7191603"/>
                </a:lnTo>
                <a:lnTo>
                  <a:pt x="4823993" y="7191603"/>
                </a:lnTo>
                <a:lnTo>
                  <a:pt x="4823993" y="152400"/>
                </a:lnTo>
                <a:lnTo>
                  <a:pt x="4722393" y="152400"/>
                </a:lnTo>
                <a:lnTo>
                  <a:pt x="4722393" y="101600"/>
                </a:lnTo>
                <a:lnTo>
                  <a:pt x="4671593" y="101600"/>
                </a:lnTo>
                <a:lnTo>
                  <a:pt x="4671593" y="0"/>
                </a:lnTo>
                <a:lnTo>
                  <a:pt x="152400" y="0"/>
                </a:lnTo>
                <a:close/>
              </a:path>
            </a:pathLst>
          </a:custGeom>
          <a:solidFill>
            <a:srgbClr val="FFFFFF"/>
          </a:solidFill>
        </p:spPr>
        <p:txBody>
          <a:bodyPr wrap="square" lIns="0" tIns="0" rIns="0" bIns="0" rtlCol="0">
            <a:noAutofit/>
          </a:bodyPr>
          <a:lstStyle/>
          <a:p>
            <a:endParaRPr/>
          </a:p>
        </p:txBody>
      </p:sp>
      <p:sp>
        <p:nvSpPr>
          <p:cNvPr id="14" name="object 14"/>
          <p:cNvSpPr/>
          <p:nvPr/>
        </p:nvSpPr>
        <p:spPr>
          <a:xfrm>
            <a:off x="5105693"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5" name="object 15"/>
          <p:cNvSpPr/>
          <p:nvPr/>
        </p:nvSpPr>
        <p:spPr>
          <a:xfrm>
            <a:off x="5105693"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6" name="object 16"/>
          <p:cNvSpPr/>
          <p:nvPr/>
        </p:nvSpPr>
        <p:spPr>
          <a:xfrm>
            <a:off x="434099" y="7591799"/>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7" name="object 17"/>
          <p:cNvSpPr/>
          <p:nvPr/>
        </p:nvSpPr>
        <p:spPr>
          <a:xfrm>
            <a:off x="434099" y="400196"/>
            <a:ext cx="50800" cy="0"/>
          </a:xfrm>
          <a:custGeom>
            <a:avLst/>
            <a:gdLst/>
            <a:ahLst/>
            <a:cxnLst/>
            <a:rect l="l" t="t" r="r" b="b"/>
            <a:pathLst>
              <a:path w="50800">
                <a:moveTo>
                  <a:pt x="0" y="0"/>
                </a:moveTo>
                <a:lnTo>
                  <a:pt x="50800" y="0"/>
                </a:lnTo>
              </a:path>
            </a:pathLst>
          </a:custGeom>
          <a:ln w="52069">
            <a:solidFill>
              <a:srgbClr val="FFFFFF"/>
            </a:solidFill>
          </a:ln>
        </p:spPr>
        <p:txBody>
          <a:bodyPr wrap="square" lIns="0" tIns="0" rIns="0" bIns="0" rtlCol="0">
            <a:noAutofit/>
          </a:bodyPr>
          <a:lstStyle/>
          <a:p>
            <a:endParaRPr/>
          </a:p>
        </p:txBody>
      </p:sp>
      <p:sp>
        <p:nvSpPr>
          <p:cNvPr id="18" name="object 18"/>
          <p:cNvSpPr/>
          <p:nvPr/>
        </p:nvSpPr>
        <p:spPr>
          <a:xfrm>
            <a:off x="5355005" y="-12"/>
            <a:ext cx="116992" cy="7992008"/>
          </a:xfrm>
          <a:custGeom>
            <a:avLst/>
            <a:gdLst/>
            <a:ahLst/>
            <a:cxnLst/>
            <a:rect l="l" t="t" r="r" b="b"/>
            <a:pathLst>
              <a:path w="116992" h="7992008">
                <a:moveTo>
                  <a:pt x="116992" y="12"/>
                </a:moveTo>
                <a:lnTo>
                  <a:pt x="0" y="12"/>
                </a:lnTo>
                <a:lnTo>
                  <a:pt x="0" y="7992008"/>
                </a:lnTo>
                <a:lnTo>
                  <a:pt x="116992" y="7992008"/>
                </a:lnTo>
                <a:lnTo>
                  <a:pt x="116992" y="12"/>
                </a:lnTo>
                <a:close/>
              </a:path>
            </a:pathLst>
          </a:custGeom>
          <a:solidFill>
            <a:srgbClr val="6DCFF6"/>
          </a:solidFill>
        </p:spPr>
        <p:txBody>
          <a:bodyPr wrap="square" lIns="0" tIns="0" rIns="0" bIns="0" rtlCol="0">
            <a:noAutofit/>
          </a:bodyPr>
          <a:lstStyle/>
          <a:p>
            <a:endParaRPr/>
          </a:p>
        </p:txBody>
      </p:sp>
      <p:sp>
        <p:nvSpPr>
          <p:cNvPr id="19" name="object 19"/>
          <p:cNvSpPr/>
          <p:nvPr/>
        </p:nvSpPr>
        <p:spPr>
          <a:xfrm>
            <a:off x="536473" y="802525"/>
            <a:ext cx="794334" cy="942835"/>
          </a:xfrm>
          <a:prstGeom prst="rect">
            <a:avLst/>
          </a:prstGeom>
          <a:blipFill>
            <a:blip r:embed="rId3" cstate="print"/>
            <a:stretch>
              <a:fillRect/>
            </a:stretch>
          </a:blipFill>
        </p:spPr>
        <p:txBody>
          <a:bodyPr wrap="square" lIns="0" tIns="0" rIns="0" bIns="0" rtlCol="0">
            <a:noAutofit/>
          </a:bodyPr>
          <a:lstStyle/>
          <a:p>
            <a:endParaRPr/>
          </a:p>
        </p:txBody>
      </p:sp>
      <p:sp>
        <p:nvSpPr>
          <p:cNvPr id="21" name="object 21"/>
          <p:cNvSpPr/>
          <p:nvPr/>
        </p:nvSpPr>
        <p:spPr>
          <a:xfrm>
            <a:off x="1464823" y="781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solidFill>
            <a:srgbClr val="FFFFFF"/>
          </a:solidFill>
        </p:spPr>
        <p:txBody>
          <a:bodyPr wrap="square" lIns="0" tIns="0" rIns="0" bIns="0" rtlCol="0">
            <a:noAutofit/>
          </a:bodyPr>
          <a:lstStyle/>
          <a:p>
            <a:endParaRPr/>
          </a:p>
        </p:txBody>
      </p:sp>
      <p:sp>
        <p:nvSpPr>
          <p:cNvPr id="22" name="object 22"/>
          <p:cNvSpPr/>
          <p:nvPr/>
        </p:nvSpPr>
        <p:spPr>
          <a:xfrm>
            <a:off x="1464823" y="781420"/>
            <a:ext cx="3573246" cy="659104"/>
          </a:xfrm>
          <a:custGeom>
            <a:avLst/>
            <a:gdLst/>
            <a:ahLst/>
            <a:cxnLst/>
            <a:rect l="l" t="t" r="r" b="b"/>
            <a:pathLst>
              <a:path w="3573246" h="659104">
                <a:moveTo>
                  <a:pt x="166243" y="393306"/>
                </a:moveTo>
                <a:lnTo>
                  <a:pt x="166243" y="579335"/>
                </a:lnTo>
                <a:lnTo>
                  <a:pt x="167561" y="593860"/>
                </a:lnTo>
                <a:lnTo>
                  <a:pt x="185471" y="631281"/>
                </a:lnTo>
                <a:lnTo>
                  <a:pt x="219384" y="654554"/>
                </a:lnTo>
                <a:lnTo>
                  <a:pt x="245999" y="659104"/>
                </a:lnTo>
                <a:lnTo>
                  <a:pt x="3493477" y="659104"/>
                </a:lnTo>
                <a:lnTo>
                  <a:pt x="3534206" y="647938"/>
                </a:lnTo>
                <a:lnTo>
                  <a:pt x="3562898" y="618656"/>
                </a:lnTo>
                <a:lnTo>
                  <a:pt x="3573246" y="579335"/>
                </a:lnTo>
                <a:lnTo>
                  <a:pt x="3573246" y="79756"/>
                </a:lnTo>
                <a:lnTo>
                  <a:pt x="3562078" y="39027"/>
                </a:lnTo>
                <a:lnTo>
                  <a:pt x="3532792" y="10341"/>
                </a:lnTo>
                <a:lnTo>
                  <a:pt x="3493477" y="0"/>
                </a:lnTo>
                <a:lnTo>
                  <a:pt x="245999" y="0"/>
                </a:lnTo>
                <a:lnTo>
                  <a:pt x="205273" y="11166"/>
                </a:lnTo>
                <a:lnTo>
                  <a:pt x="176584" y="40449"/>
                </a:lnTo>
                <a:lnTo>
                  <a:pt x="166243" y="79756"/>
                </a:lnTo>
                <a:lnTo>
                  <a:pt x="166243" y="269036"/>
                </a:lnTo>
                <a:lnTo>
                  <a:pt x="161657" y="281499"/>
                </a:lnTo>
                <a:lnTo>
                  <a:pt x="157424" y="292259"/>
                </a:lnTo>
                <a:lnTo>
                  <a:pt x="153252" y="301386"/>
                </a:lnTo>
                <a:lnTo>
                  <a:pt x="148848" y="308949"/>
                </a:lnTo>
                <a:lnTo>
                  <a:pt x="143921" y="315017"/>
                </a:lnTo>
                <a:lnTo>
                  <a:pt x="138176" y="319661"/>
                </a:lnTo>
                <a:lnTo>
                  <a:pt x="131322" y="322949"/>
                </a:lnTo>
                <a:lnTo>
                  <a:pt x="123066" y="324951"/>
                </a:lnTo>
                <a:lnTo>
                  <a:pt x="113116" y="325736"/>
                </a:lnTo>
                <a:lnTo>
                  <a:pt x="101179" y="325375"/>
                </a:lnTo>
                <a:lnTo>
                  <a:pt x="86963" y="323935"/>
                </a:lnTo>
                <a:lnTo>
                  <a:pt x="70175" y="321487"/>
                </a:lnTo>
                <a:lnTo>
                  <a:pt x="50523" y="318101"/>
                </a:lnTo>
                <a:lnTo>
                  <a:pt x="27714" y="313845"/>
                </a:lnTo>
                <a:lnTo>
                  <a:pt x="1456" y="308790"/>
                </a:lnTo>
                <a:lnTo>
                  <a:pt x="0" y="308508"/>
                </a:lnTo>
                <a:lnTo>
                  <a:pt x="18862" y="325595"/>
                </a:lnTo>
                <a:lnTo>
                  <a:pt x="35380" y="340447"/>
                </a:lnTo>
                <a:lnTo>
                  <a:pt x="49827" y="353203"/>
                </a:lnTo>
                <a:lnTo>
                  <a:pt x="62480" y="364004"/>
                </a:lnTo>
                <a:lnTo>
                  <a:pt x="73613" y="372991"/>
                </a:lnTo>
                <a:lnTo>
                  <a:pt x="83501" y="380303"/>
                </a:lnTo>
                <a:lnTo>
                  <a:pt x="92420" y="386080"/>
                </a:lnTo>
                <a:lnTo>
                  <a:pt x="100643" y="390464"/>
                </a:lnTo>
                <a:lnTo>
                  <a:pt x="108447" y="393594"/>
                </a:lnTo>
                <a:lnTo>
                  <a:pt x="116107" y="395611"/>
                </a:lnTo>
                <a:lnTo>
                  <a:pt x="123897" y="396655"/>
                </a:lnTo>
                <a:lnTo>
                  <a:pt x="132092" y="396866"/>
                </a:lnTo>
                <a:lnTo>
                  <a:pt x="140968" y="396384"/>
                </a:lnTo>
                <a:lnTo>
                  <a:pt x="150800" y="395351"/>
                </a:lnTo>
                <a:lnTo>
                  <a:pt x="161862" y="393906"/>
                </a:lnTo>
                <a:lnTo>
                  <a:pt x="166243" y="393306"/>
                </a:lnTo>
                <a:close/>
              </a:path>
            </a:pathLst>
          </a:custGeom>
          <a:ln w="12700">
            <a:solidFill>
              <a:srgbClr val="939597"/>
            </a:solidFill>
          </a:ln>
        </p:spPr>
        <p:txBody>
          <a:bodyPr wrap="square" lIns="0" tIns="0" rIns="0" bIns="0" rtlCol="0">
            <a:noAutofit/>
          </a:bodyPr>
          <a:lstStyle/>
          <a:p>
            <a:endParaRPr/>
          </a:p>
        </p:txBody>
      </p:sp>
      <p:sp>
        <p:nvSpPr>
          <p:cNvPr id="23" name="object 23"/>
          <p:cNvSpPr/>
          <p:nvPr/>
        </p:nvSpPr>
        <p:spPr>
          <a:xfrm>
            <a:off x="4990252" y="7486150"/>
            <a:ext cx="359994" cy="359994"/>
          </a:xfrm>
          <a:custGeom>
            <a:avLst/>
            <a:gdLst/>
            <a:ahLst/>
            <a:cxnLst/>
            <a:rect l="l" t="t" r="r" b="b"/>
            <a:pathLst>
              <a:path w="359994" h="359994">
                <a:moveTo>
                  <a:pt x="179997" y="359994"/>
                </a:moveTo>
                <a:lnTo>
                  <a:pt x="194760" y="359397"/>
                </a:lnTo>
                <a:lnTo>
                  <a:pt x="209195" y="357638"/>
                </a:lnTo>
                <a:lnTo>
                  <a:pt x="223254" y="354763"/>
                </a:lnTo>
                <a:lnTo>
                  <a:pt x="236892" y="350818"/>
                </a:lnTo>
                <a:lnTo>
                  <a:pt x="250062" y="345849"/>
                </a:lnTo>
                <a:lnTo>
                  <a:pt x="262718" y="339904"/>
                </a:lnTo>
                <a:lnTo>
                  <a:pt x="274814" y="333027"/>
                </a:lnTo>
                <a:lnTo>
                  <a:pt x="286303" y="325266"/>
                </a:lnTo>
                <a:lnTo>
                  <a:pt x="297139" y="316667"/>
                </a:lnTo>
                <a:lnTo>
                  <a:pt x="307276" y="307276"/>
                </a:lnTo>
                <a:lnTo>
                  <a:pt x="316667" y="297139"/>
                </a:lnTo>
                <a:lnTo>
                  <a:pt x="325266" y="286303"/>
                </a:lnTo>
                <a:lnTo>
                  <a:pt x="333027" y="274814"/>
                </a:lnTo>
                <a:lnTo>
                  <a:pt x="339904" y="262718"/>
                </a:lnTo>
                <a:lnTo>
                  <a:pt x="345849" y="250062"/>
                </a:lnTo>
                <a:lnTo>
                  <a:pt x="350818" y="236892"/>
                </a:lnTo>
                <a:lnTo>
                  <a:pt x="354763" y="223254"/>
                </a:lnTo>
                <a:lnTo>
                  <a:pt x="357638" y="209195"/>
                </a:lnTo>
                <a:lnTo>
                  <a:pt x="359397" y="194760"/>
                </a:lnTo>
                <a:lnTo>
                  <a:pt x="359994" y="179997"/>
                </a:lnTo>
                <a:lnTo>
                  <a:pt x="359397" y="165233"/>
                </a:lnTo>
                <a:lnTo>
                  <a:pt x="357638" y="150799"/>
                </a:lnTo>
                <a:lnTo>
                  <a:pt x="354763" y="136739"/>
                </a:lnTo>
                <a:lnTo>
                  <a:pt x="350818" y="123101"/>
                </a:lnTo>
                <a:lnTo>
                  <a:pt x="345849" y="109931"/>
                </a:lnTo>
                <a:lnTo>
                  <a:pt x="339904" y="97275"/>
                </a:lnTo>
                <a:lnTo>
                  <a:pt x="333027" y="85179"/>
                </a:lnTo>
                <a:lnTo>
                  <a:pt x="325266" y="73690"/>
                </a:lnTo>
                <a:lnTo>
                  <a:pt x="316667" y="62854"/>
                </a:lnTo>
                <a:lnTo>
                  <a:pt x="307276" y="52717"/>
                </a:lnTo>
                <a:lnTo>
                  <a:pt x="297139" y="43326"/>
                </a:lnTo>
                <a:lnTo>
                  <a:pt x="286303" y="34727"/>
                </a:lnTo>
                <a:lnTo>
                  <a:pt x="274814" y="26966"/>
                </a:lnTo>
                <a:lnTo>
                  <a:pt x="262718" y="20089"/>
                </a:lnTo>
                <a:lnTo>
                  <a:pt x="250062" y="14144"/>
                </a:lnTo>
                <a:lnTo>
                  <a:pt x="236892" y="9175"/>
                </a:lnTo>
                <a:lnTo>
                  <a:pt x="223254" y="5230"/>
                </a:lnTo>
                <a:lnTo>
                  <a:pt x="209195" y="2355"/>
                </a:lnTo>
                <a:lnTo>
                  <a:pt x="194760" y="596"/>
                </a:lnTo>
                <a:lnTo>
                  <a:pt x="179997" y="0"/>
                </a:lnTo>
                <a:lnTo>
                  <a:pt x="165233" y="596"/>
                </a:lnTo>
                <a:lnTo>
                  <a:pt x="150799" y="2355"/>
                </a:lnTo>
                <a:lnTo>
                  <a:pt x="136739" y="5230"/>
                </a:lnTo>
                <a:lnTo>
                  <a:pt x="123101" y="9175"/>
                </a:lnTo>
                <a:lnTo>
                  <a:pt x="109931" y="14144"/>
                </a:lnTo>
                <a:lnTo>
                  <a:pt x="97275" y="20089"/>
                </a:lnTo>
                <a:lnTo>
                  <a:pt x="85179" y="26966"/>
                </a:lnTo>
                <a:lnTo>
                  <a:pt x="73690" y="34727"/>
                </a:lnTo>
                <a:lnTo>
                  <a:pt x="62854" y="43326"/>
                </a:lnTo>
                <a:lnTo>
                  <a:pt x="52717" y="52717"/>
                </a:lnTo>
                <a:lnTo>
                  <a:pt x="43326" y="62854"/>
                </a:lnTo>
                <a:lnTo>
                  <a:pt x="34727" y="73690"/>
                </a:lnTo>
                <a:lnTo>
                  <a:pt x="26966" y="85179"/>
                </a:lnTo>
                <a:lnTo>
                  <a:pt x="20089" y="97275"/>
                </a:lnTo>
                <a:lnTo>
                  <a:pt x="14144" y="109931"/>
                </a:lnTo>
                <a:lnTo>
                  <a:pt x="9175" y="123101"/>
                </a:lnTo>
                <a:lnTo>
                  <a:pt x="5230" y="136739"/>
                </a:lnTo>
                <a:lnTo>
                  <a:pt x="2355" y="150799"/>
                </a:lnTo>
                <a:lnTo>
                  <a:pt x="596" y="165233"/>
                </a:lnTo>
                <a:lnTo>
                  <a:pt x="0" y="179997"/>
                </a:lnTo>
                <a:lnTo>
                  <a:pt x="596" y="194760"/>
                </a:lnTo>
                <a:lnTo>
                  <a:pt x="2355" y="209195"/>
                </a:lnTo>
                <a:lnTo>
                  <a:pt x="5230" y="223254"/>
                </a:lnTo>
                <a:lnTo>
                  <a:pt x="9175" y="236892"/>
                </a:lnTo>
                <a:lnTo>
                  <a:pt x="14144" y="250062"/>
                </a:lnTo>
                <a:lnTo>
                  <a:pt x="20089" y="262718"/>
                </a:lnTo>
                <a:lnTo>
                  <a:pt x="26966" y="274814"/>
                </a:lnTo>
                <a:lnTo>
                  <a:pt x="34727" y="286303"/>
                </a:lnTo>
                <a:lnTo>
                  <a:pt x="43326" y="297139"/>
                </a:lnTo>
                <a:lnTo>
                  <a:pt x="52717" y="307276"/>
                </a:lnTo>
                <a:lnTo>
                  <a:pt x="62854" y="316667"/>
                </a:lnTo>
                <a:lnTo>
                  <a:pt x="73690" y="325266"/>
                </a:lnTo>
                <a:lnTo>
                  <a:pt x="85179" y="333027"/>
                </a:lnTo>
                <a:lnTo>
                  <a:pt x="97275" y="339904"/>
                </a:lnTo>
                <a:lnTo>
                  <a:pt x="109931" y="345849"/>
                </a:lnTo>
                <a:lnTo>
                  <a:pt x="123101" y="350818"/>
                </a:lnTo>
                <a:lnTo>
                  <a:pt x="136739" y="354763"/>
                </a:lnTo>
                <a:lnTo>
                  <a:pt x="150799" y="357638"/>
                </a:lnTo>
                <a:lnTo>
                  <a:pt x="165233" y="359397"/>
                </a:lnTo>
                <a:lnTo>
                  <a:pt x="179997" y="359994"/>
                </a:lnTo>
                <a:close/>
              </a:path>
            </a:pathLst>
          </a:custGeom>
          <a:solidFill>
            <a:srgbClr val="C6EAFB"/>
          </a:solidFill>
        </p:spPr>
        <p:txBody>
          <a:bodyPr wrap="square" lIns="0" tIns="0" rIns="0" bIns="0" rtlCol="0">
            <a:noAutofit/>
          </a:bodyPr>
          <a:lstStyle/>
          <a:p>
            <a:endParaRPr/>
          </a:p>
        </p:txBody>
      </p:sp>
      <p:sp>
        <p:nvSpPr>
          <p:cNvPr id="10" name="object 10"/>
          <p:cNvSpPr/>
          <p:nvPr/>
        </p:nvSpPr>
        <p:spPr>
          <a:xfrm>
            <a:off x="0" y="-12"/>
            <a:ext cx="143992" cy="7992008"/>
          </a:xfrm>
          <a:custGeom>
            <a:avLst/>
            <a:gdLst/>
            <a:ahLst/>
            <a:cxnLst/>
            <a:rect l="l" t="t" r="r" b="b"/>
            <a:pathLst>
              <a:path w="143992" h="7992008">
                <a:moveTo>
                  <a:pt x="143992" y="12"/>
                </a:moveTo>
                <a:lnTo>
                  <a:pt x="0" y="12"/>
                </a:lnTo>
                <a:lnTo>
                  <a:pt x="0" y="7992008"/>
                </a:lnTo>
                <a:lnTo>
                  <a:pt x="143992" y="7992008"/>
                </a:lnTo>
                <a:lnTo>
                  <a:pt x="143992" y="12"/>
                </a:lnTo>
                <a:close/>
              </a:path>
            </a:pathLst>
          </a:custGeom>
          <a:solidFill>
            <a:srgbClr val="8DD7F7"/>
          </a:solidFill>
        </p:spPr>
        <p:txBody>
          <a:bodyPr wrap="square" lIns="0" tIns="0" rIns="0" bIns="0" rtlCol="0">
            <a:noAutofit/>
          </a:bodyPr>
          <a:lstStyle/>
          <a:p>
            <a:endParaRPr/>
          </a:p>
        </p:txBody>
      </p:sp>
      <p:sp>
        <p:nvSpPr>
          <p:cNvPr id="9" name="object 9"/>
          <p:cNvSpPr txBox="1"/>
          <p:nvPr/>
        </p:nvSpPr>
        <p:spPr>
          <a:xfrm>
            <a:off x="599563" y="1782823"/>
            <a:ext cx="4368068" cy="584878"/>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En todo caso, los que no han recibido la salvación van al infierno igual. No importa lo bien que haya vivido o lo mal que haya vivido, si no es salvo, debe ir al infierno.</a:t>
            </a:r>
          </a:p>
          <a:p>
            <a:pPr indent="120650" algn="just">
              <a:lnSpc>
                <a:spcPts val="1200"/>
              </a:lnSpc>
            </a:pPr>
            <a:r>
              <a:rPr lang="es-ES" sz="900" dirty="0">
                <a:latin typeface="Malgun Gothic"/>
                <a:cs typeface="Malgun Gothic"/>
              </a:rPr>
              <a:t>Sin embargo, el castigo en el infierno dependerá de la gravedad del pecado.</a:t>
            </a:r>
          </a:p>
        </p:txBody>
      </p:sp>
      <p:sp>
        <p:nvSpPr>
          <p:cNvPr id="8" name="object 8"/>
          <p:cNvSpPr txBox="1"/>
          <p:nvPr/>
        </p:nvSpPr>
        <p:spPr>
          <a:xfrm>
            <a:off x="599563" y="2552700"/>
            <a:ext cx="4362353" cy="584879"/>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Dijo que cuando sea juzgado ante el tribunal de Dios, cada persona será juzgada según sus obras (Ap 20:12~13).</a:t>
            </a:r>
          </a:p>
          <a:p>
            <a:pPr indent="120650" algn="just">
              <a:lnSpc>
                <a:spcPts val="1200"/>
              </a:lnSpc>
            </a:pPr>
            <a:r>
              <a:rPr lang="es-ES" sz="900" dirty="0">
                <a:latin typeface="Malgun Gothic"/>
                <a:cs typeface="Malgun Gothic"/>
              </a:rPr>
              <a:t>Jesús también dijo que la ciudad donde se haya predicado más palabra recibirá un castigo mayor que otras ciudades (Lc 10:10~15).</a:t>
            </a:r>
          </a:p>
        </p:txBody>
      </p:sp>
      <p:sp>
        <p:nvSpPr>
          <p:cNvPr id="7" name="object 7"/>
          <p:cNvSpPr txBox="1"/>
          <p:nvPr/>
        </p:nvSpPr>
        <p:spPr>
          <a:xfrm>
            <a:off x="599563" y="3334819"/>
            <a:ext cx="4368079" cy="3175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Y, en el libro de 2 Pedro, los injustos serán castigados, pero hay especialmente unos tipos que serán castigado más.</a:t>
            </a:r>
          </a:p>
        </p:txBody>
      </p:sp>
      <p:sp>
        <p:nvSpPr>
          <p:cNvPr id="6" name="object 6"/>
          <p:cNvSpPr txBox="1"/>
          <p:nvPr/>
        </p:nvSpPr>
        <p:spPr>
          <a:xfrm>
            <a:off x="599563" y="3797300"/>
            <a:ext cx="4362353" cy="604319"/>
          </a:xfrm>
          <a:prstGeom prst="rect">
            <a:avLst/>
          </a:prstGeom>
        </p:spPr>
        <p:txBody>
          <a:bodyPr wrap="square" lIns="0" tIns="6635" rIns="0" bIns="0" rtlCol="0">
            <a:noAutofit/>
          </a:bodyPr>
          <a:lstStyle/>
          <a:p>
            <a:pPr indent="120650" algn="just">
              <a:lnSpc>
                <a:spcPts val="1200"/>
              </a:lnSpc>
            </a:pPr>
            <a:r>
              <a:rPr lang="es-ES" sz="900" dirty="0">
                <a:solidFill>
                  <a:srgbClr val="00ADEF"/>
                </a:solidFill>
                <a:latin typeface="Malgun Gothic"/>
                <a:cs typeface="Malgun Gothic"/>
              </a:rPr>
              <a:t>Sabe el Señor librar de tentación a los piadosos, y reservar a los injustos para ser castigados en el día del juicio; y mayormente a aquellos que, siguiendo la carne, andan en concupiscencia e inmundicia, y desprecian el señorío. Atrevidos y contumaces, no temen decir mal de las potestades superiores,</a:t>
            </a:r>
            <a:r>
              <a:rPr sz="900" dirty="0">
                <a:solidFill>
                  <a:srgbClr val="00ADEF"/>
                </a:solidFill>
                <a:latin typeface="Malgun Gothic"/>
                <a:cs typeface="Malgun Gothic"/>
              </a:rPr>
              <a:t> (</a:t>
            </a:r>
            <a:r>
              <a:rPr lang="es-ES" sz="900" dirty="0">
                <a:solidFill>
                  <a:srgbClr val="00ADEF"/>
                </a:solidFill>
                <a:latin typeface="Malgun Gothic"/>
                <a:cs typeface="Malgun Gothic"/>
              </a:rPr>
              <a:t>2P</a:t>
            </a:r>
            <a:r>
              <a:rPr sz="900" dirty="0">
                <a:solidFill>
                  <a:srgbClr val="00ADEF"/>
                </a:solidFill>
                <a:latin typeface="Malgun Gothic"/>
                <a:cs typeface="Malgun Gothic"/>
              </a:rPr>
              <a:t> 2:9~10)</a:t>
            </a:r>
            <a:endParaRPr sz="900" dirty="0">
              <a:latin typeface="Malgun Gothic"/>
              <a:cs typeface="Malgun Gothic"/>
            </a:endParaRPr>
          </a:p>
        </p:txBody>
      </p:sp>
      <p:sp>
        <p:nvSpPr>
          <p:cNvPr id="5" name="object 5"/>
          <p:cNvSpPr txBox="1"/>
          <p:nvPr/>
        </p:nvSpPr>
        <p:spPr>
          <a:xfrm>
            <a:off x="599563" y="4546551"/>
            <a:ext cx="4362364" cy="558850"/>
          </a:xfrm>
          <a:prstGeom prst="rect">
            <a:avLst/>
          </a:prstGeom>
        </p:spPr>
        <p:txBody>
          <a:bodyPr wrap="square" lIns="0" tIns="6604" rIns="0" bIns="0" rtlCol="0">
            <a:noAutofit/>
          </a:bodyPr>
          <a:lstStyle/>
          <a:p>
            <a:pPr indent="120650" algn="just">
              <a:lnSpc>
                <a:spcPts val="1200"/>
              </a:lnSpc>
            </a:pPr>
            <a:r>
              <a:rPr lang="es-ES" sz="900" dirty="0">
                <a:latin typeface="Malgun Gothic"/>
                <a:cs typeface="Malgun Gothic"/>
              </a:rPr>
              <a:t>Esto implica que el castigo del infierno será el mismo, pero el castigo será diferente dependiendo de la gravedad del pecado. No está escrita en la Biblia cómo se mostrará la diferencia en el castigo, pero habrá una diferencia.</a:t>
            </a:r>
          </a:p>
        </p:txBody>
      </p:sp>
      <p:sp>
        <p:nvSpPr>
          <p:cNvPr id="2" name="object 2"/>
          <p:cNvSpPr txBox="1"/>
          <p:nvPr/>
        </p:nvSpPr>
        <p:spPr>
          <a:xfrm>
            <a:off x="1460122" y="809123"/>
            <a:ext cx="3999178" cy="736600"/>
          </a:xfrm>
          <a:prstGeom prst="rect">
            <a:avLst/>
          </a:prstGeom>
        </p:spPr>
        <p:txBody>
          <a:bodyPr wrap="square" lIns="0" tIns="1676" rIns="0" bIns="0" rtlCol="0">
            <a:noAutofit/>
          </a:bodyPr>
          <a:lstStyle/>
          <a:p>
            <a:endParaRPr sz="950" dirty="0"/>
          </a:p>
          <a:p>
            <a:pPr marL="402179" marR="342298">
              <a:spcBef>
                <a:spcPts val="70"/>
              </a:spcBef>
            </a:pPr>
            <a:r>
              <a:rPr lang="es-ES" sz="1000" dirty="0">
                <a:solidFill>
                  <a:srgbClr val="00ADEF"/>
                </a:solidFill>
                <a:latin typeface="Malgun Gothic"/>
                <a:cs typeface="Malgun Gothic"/>
              </a:rPr>
              <a:t>¿Los que han pecado poco y los que han pecado mucho, recibirán el mismo castigo?</a:t>
            </a:r>
            <a:endParaRPr sz="1000" dirty="0">
              <a:latin typeface="Malgun Gothic"/>
              <a:cs typeface="Malgun Gothic"/>
            </a:endParaRPr>
          </a:p>
        </p:txBody>
      </p:sp>
      <p:sp>
        <p:nvSpPr>
          <p:cNvPr id="25" name="object 3">
            <a:extLst>
              <a:ext uri="{FF2B5EF4-FFF2-40B4-BE49-F238E27FC236}">
                <a16:creationId xmlns:a16="http://schemas.microsoft.com/office/drawing/2014/main" id="{DDFA538A-B379-484D-895B-0B40BC0DD6D5}"/>
              </a:ext>
            </a:extLst>
          </p:cNvPr>
          <p:cNvSpPr txBox="1"/>
          <p:nvPr/>
        </p:nvSpPr>
        <p:spPr>
          <a:xfrm rot="21060000">
            <a:off x="463499" y="455941"/>
            <a:ext cx="1172656" cy="254000"/>
          </a:xfrm>
          <a:prstGeom prst="rect">
            <a:avLst/>
          </a:prstGeom>
        </p:spPr>
        <p:txBody>
          <a:bodyPr wrap="square" lIns="0" tIns="12700" rIns="0" bIns="0" rtlCol="0">
            <a:noAutofit/>
          </a:bodyPr>
          <a:lstStyle/>
          <a:p>
            <a:pPr>
              <a:lnSpc>
                <a:spcPts val="2000"/>
              </a:lnSpc>
            </a:pPr>
            <a:r>
              <a:rPr lang="es-ES" sz="1000" b="1" dirty="0">
                <a:latin typeface="Times New Roman"/>
                <a:cs typeface="Times New Roman"/>
              </a:rPr>
              <a:t>Tengo una pregunta~</a:t>
            </a:r>
            <a:endParaRPr sz="1000" b="1" dirty="0">
              <a:latin typeface="Times New Roman"/>
              <a:cs typeface="Times New Roman"/>
            </a:endParaRPr>
          </a:p>
        </p:txBody>
      </p:sp>
      <p:sp>
        <p:nvSpPr>
          <p:cNvPr id="27" name="object 9">
            <a:extLst>
              <a:ext uri="{FF2B5EF4-FFF2-40B4-BE49-F238E27FC236}">
                <a16:creationId xmlns:a16="http://schemas.microsoft.com/office/drawing/2014/main" id="{81571586-67A5-409A-A058-4FF0483F1743}"/>
              </a:ext>
            </a:extLst>
          </p:cNvPr>
          <p:cNvSpPr txBox="1"/>
          <p:nvPr/>
        </p:nvSpPr>
        <p:spPr>
          <a:xfrm>
            <a:off x="5094499" y="7603145"/>
            <a:ext cx="171450" cy="152400"/>
          </a:xfrm>
          <a:prstGeom prst="rect">
            <a:avLst/>
          </a:prstGeom>
        </p:spPr>
        <p:txBody>
          <a:bodyPr wrap="square" lIns="0" tIns="6762" rIns="0" bIns="0" rtlCol="0">
            <a:noAutofit/>
          </a:bodyPr>
          <a:lstStyle/>
          <a:p>
            <a:pPr marL="12700">
              <a:lnSpc>
                <a:spcPts val="1065"/>
              </a:lnSpc>
            </a:pPr>
            <a:r>
              <a:rPr lang="es-ES" sz="1000" dirty="0">
                <a:latin typeface="Times New Roman"/>
                <a:cs typeface="Times New Roman"/>
              </a:rPr>
              <a:t>19</a:t>
            </a:r>
            <a:endParaRPr sz="1000" dirty="0">
              <a:latin typeface="Times New Roman"/>
              <a:cs typeface="Times New Roman"/>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210</TotalTime>
  <Words>1328</Words>
  <Application>Microsoft Office PowerPoint</Application>
  <PresentationFormat>사용자 지정</PresentationFormat>
  <Paragraphs>83</Paragraphs>
  <Slides>8</Slides>
  <Notes>1</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8</vt:i4>
      </vt:variant>
    </vt:vector>
  </HeadingPairs>
  <TitlesOfParts>
    <vt:vector size="15" baseType="lpstr">
      <vt:lpstr>Malgun Gothic</vt:lpstr>
      <vt:lpstr>Arial</vt:lpstr>
      <vt:lpstr>Calibri</vt:lpstr>
      <vt:lpstr>Consolas</vt:lpstr>
      <vt:lpstr>Impact</vt:lpstr>
      <vt:lpstr>Times New Roman</vt:lpstr>
      <vt:lpstr>Office Theme</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cp:lastModifiedBy>Gregory Cole</cp:lastModifiedBy>
  <cp:revision>34</cp:revision>
  <dcterms:modified xsi:type="dcterms:W3CDTF">2022-03-06T23:27:14Z</dcterms:modified>
</cp:coreProperties>
</file>